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58" r:id="rId4"/>
    <p:sldId id="270" r:id="rId5"/>
    <p:sldId id="271" r:id="rId6"/>
    <p:sldId id="262" r:id="rId7"/>
    <p:sldId id="263" r:id="rId8"/>
    <p:sldId id="264" r:id="rId9"/>
    <p:sldId id="265" r:id="rId10"/>
    <p:sldId id="266" r:id="rId11"/>
    <p:sldId id="267" r:id="rId12"/>
    <p:sldId id="268" r:id="rId13"/>
    <p:sldId id="269" r:id="rId14"/>
    <p:sldId id="257" r:id="rId15"/>
    <p:sldId id="260"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B2574-8FD6-45BE-84C9-524BA6AEE9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C3B4C6B-4B21-41E2-940B-576EC4DF3E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7A1447A-1455-4005-9A24-EBED3D141121}"/>
              </a:ext>
            </a:extLst>
          </p:cNvPr>
          <p:cNvSpPr>
            <a:spLocks noGrp="1"/>
          </p:cNvSpPr>
          <p:nvPr>
            <p:ph type="dt" sz="half" idx="10"/>
          </p:nvPr>
        </p:nvSpPr>
        <p:spPr/>
        <p:txBody>
          <a:bodyPr/>
          <a:lstStyle/>
          <a:p>
            <a:fld id="{8040B54E-A025-41AB-ABC8-CE0053752C3B}" type="datetimeFigureOut">
              <a:rPr lang="en-IN" smtClean="0"/>
              <a:t>01-06-2021</a:t>
            </a:fld>
            <a:endParaRPr lang="en-IN"/>
          </a:p>
        </p:txBody>
      </p:sp>
      <p:sp>
        <p:nvSpPr>
          <p:cNvPr id="5" name="Footer Placeholder 4">
            <a:extLst>
              <a:ext uri="{FF2B5EF4-FFF2-40B4-BE49-F238E27FC236}">
                <a16:creationId xmlns:a16="http://schemas.microsoft.com/office/drawing/2014/main" id="{E9DD4A47-86B7-4B9F-9EE9-DFC61FDE6B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93FBBA-D39B-4CDE-B793-AD219A3BD34F}"/>
              </a:ext>
            </a:extLst>
          </p:cNvPr>
          <p:cNvSpPr>
            <a:spLocks noGrp="1"/>
          </p:cNvSpPr>
          <p:nvPr>
            <p:ph type="sldNum" sz="quarter" idx="12"/>
          </p:nvPr>
        </p:nvSpPr>
        <p:spPr/>
        <p:txBody>
          <a:bodyPr/>
          <a:lstStyle/>
          <a:p>
            <a:fld id="{DDF551AA-37E0-4CB7-A0E7-0201C71BD43B}" type="slidenum">
              <a:rPr lang="en-IN" smtClean="0"/>
              <a:t>‹#›</a:t>
            </a:fld>
            <a:endParaRPr lang="en-IN"/>
          </a:p>
        </p:txBody>
      </p:sp>
    </p:spTree>
    <p:extLst>
      <p:ext uri="{BB962C8B-B14F-4D97-AF65-F5344CB8AC3E}">
        <p14:creationId xmlns:p14="http://schemas.microsoft.com/office/powerpoint/2010/main" val="2958918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C416B-9524-42C4-B89F-728302A92B4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06B31DF-C3C5-4FFB-B8E6-7DE44E28C6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357EC8-B0DA-410A-B717-05CA4D4A3CCB}"/>
              </a:ext>
            </a:extLst>
          </p:cNvPr>
          <p:cNvSpPr>
            <a:spLocks noGrp="1"/>
          </p:cNvSpPr>
          <p:nvPr>
            <p:ph type="dt" sz="half" idx="10"/>
          </p:nvPr>
        </p:nvSpPr>
        <p:spPr/>
        <p:txBody>
          <a:bodyPr/>
          <a:lstStyle/>
          <a:p>
            <a:fld id="{8040B54E-A025-41AB-ABC8-CE0053752C3B}" type="datetimeFigureOut">
              <a:rPr lang="en-IN" smtClean="0"/>
              <a:t>01-06-2021</a:t>
            </a:fld>
            <a:endParaRPr lang="en-IN"/>
          </a:p>
        </p:txBody>
      </p:sp>
      <p:sp>
        <p:nvSpPr>
          <p:cNvPr id="5" name="Footer Placeholder 4">
            <a:extLst>
              <a:ext uri="{FF2B5EF4-FFF2-40B4-BE49-F238E27FC236}">
                <a16:creationId xmlns:a16="http://schemas.microsoft.com/office/drawing/2014/main" id="{B367CEF4-628F-4ECA-B743-EB495AF88D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FF7A03C-E015-4A7D-B743-D7BB88C866C8}"/>
              </a:ext>
            </a:extLst>
          </p:cNvPr>
          <p:cNvSpPr>
            <a:spLocks noGrp="1"/>
          </p:cNvSpPr>
          <p:nvPr>
            <p:ph type="sldNum" sz="quarter" idx="12"/>
          </p:nvPr>
        </p:nvSpPr>
        <p:spPr/>
        <p:txBody>
          <a:bodyPr/>
          <a:lstStyle/>
          <a:p>
            <a:fld id="{DDF551AA-37E0-4CB7-A0E7-0201C71BD43B}" type="slidenum">
              <a:rPr lang="en-IN" smtClean="0"/>
              <a:t>‹#›</a:t>
            </a:fld>
            <a:endParaRPr lang="en-IN"/>
          </a:p>
        </p:txBody>
      </p:sp>
    </p:spTree>
    <p:extLst>
      <p:ext uri="{BB962C8B-B14F-4D97-AF65-F5344CB8AC3E}">
        <p14:creationId xmlns:p14="http://schemas.microsoft.com/office/powerpoint/2010/main" val="1458667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9CB9C6-042D-4B32-9BCD-BB8921E50EE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A5B6029-56E1-4C1B-9A2E-BBE91D171D2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465F5A0-FBCE-452D-B80C-6E49ECE199B6}"/>
              </a:ext>
            </a:extLst>
          </p:cNvPr>
          <p:cNvSpPr>
            <a:spLocks noGrp="1"/>
          </p:cNvSpPr>
          <p:nvPr>
            <p:ph type="dt" sz="half" idx="10"/>
          </p:nvPr>
        </p:nvSpPr>
        <p:spPr/>
        <p:txBody>
          <a:bodyPr/>
          <a:lstStyle/>
          <a:p>
            <a:fld id="{8040B54E-A025-41AB-ABC8-CE0053752C3B}" type="datetimeFigureOut">
              <a:rPr lang="en-IN" smtClean="0"/>
              <a:t>01-06-2021</a:t>
            </a:fld>
            <a:endParaRPr lang="en-IN"/>
          </a:p>
        </p:txBody>
      </p:sp>
      <p:sp>
        <p:nvSpPr>
          <p:cNvPr id="5" name="Footer Placeholder 4">
            <a:extLst>
              <a:ext uri="{FF2B5EF4-FFF2-40B4-BE49-F238E27FC236}">
                <a16:creationId xmlns:a16="http://schemas.microsoft.com/office/drawing/2014/main" id="{286362D0-3DC5-4F50-8DB0-7470B4DFEF2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BF91035-181A-4376-831B-9025A6BC2449}"/>
              </a:ext>
            </a:extLst>
          </p:cNvPr>
          <p:cNvSpPr>
            <a:spLocks noGrp="1"/>
          </p:cNvSpPr>
          <p:nvPr>
            <p:ph type="sldNum" sz="quarter" idx="12"/>
          </p:nvPr>
        </p:nvSpPr>
        <p:spPr/>
        <p:txBody>
          <a:bodyPr/>
          <a:lstStyle/>
          <a:p>
            <a:fld id="{DDF551AA-37E0-4CB7-A0E7-0201C71BD43B}" type="slidenum">
              <a:rPr lang="en-IN" smtClean="0"/>
              <a:t>‹#›</a:t>
            </a:fld>
            <a:endParaRPr lang="en-IN"/>
          </a:p>
        </p:txBody>
      </p:sp>
    </p:spTree>
    <p:extLst>
      <p:ext uri="{BB962C8B-B14F-4D97-AF65-F5344CB8AC3E}">
        <p14:creationId xmlns:p14="http://schemas.microsoft.com/office/powerpoint/2010/main" val="3209968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CC3FC-3CD3-4945-A93A-24E56EC9333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5C60309-A870-4376-8F3D-F3F0B51B8C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2004F7E-BF3C-4265-AAE2-BED816F09553}"/>
              </a:ext>
            </a:extLst>
          </p:cNvPr>
          <p:cNvSpPr>
            <a:spLocks noGrp="1"/>
          </p:cNvSpPr>
          <p:nvPr>
            <p:ph type="dt" sz="half" idx="10"/>
          </p:nvPr>
        </p:nvSpPr>
        <p:spPr/>
        <p:txBody>
          <a:bodyPr/>
          <a:lstStyle/>
          <a:p>
            <a:fld id="{8040B54E-A025-41AB-ABC8-CE0053752C3B}" type="datetimeFigureOut">
              <a:rPr lang="en-IN" smtClean="0"/>
              <a:t>01-06-2021</a:t>
            </a:fld>
            <a:endParaRPr lang="en-IN"/>
          </a:p>
        </p:txBody>
      </p:sp>
      <p:sp>
        <p:nvSpPr>
          <p:cNvPr id="5" name="Footer Placeholder 4">
            <a:extLst>
              <a:ext uri="{FF2B5EF4-FFF2-40B4-BE49-F238E27FC236}">
                <a16:creationId xmlns:a16="http://schemas.microsoft.com/office/drawing/2014/main" id="{4DAB80DD-6B88-4BC2-AE41-4251FC3DE3D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6614173-6F33-4598-82EA-072B2BE00BDD}"/>
              </a:ext>
            </a:extLst>
          </p:cNvPr>
          <p:cNvSpPr>
            <a:spLocks noGrp="1"/>
          </p:cNvSpPr>
          <p:nvPr>
            <p:ph type="sldNum" sz="quarter" idx="12"/>
          </p:nvPr>
        </p:nvSpPr>
        <p:spPr/>
        <p:txBody>
          <a:bodyPr/>
          <a:lstStyle/>
          <a:p>
            <a:fld id="{DDF551AA-37E0-4CB7-A0E7-0201C71BD43B}" type="slidenum">
              <a:rPr lang="en-IN" smtClean="0"/>
              <a:t>‹#›</a:t>
            </a:fld>
            <a:endParaRPr lang="en-IN"/>
          </a:p>
        </p:txBody>
      </p:sp>
    </p:spTree>
    <p:extLst>
      <p:ext uri="{BB962C8B-B14F-4D97-AF65-F5344CB8AC3E}">
        <p14:creationId xmlns:p14="http://schemas.microsoft.com/office/powerpoint/2010/main" val="3491390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786AC-E43F-46AB-AF9C-BE371EEE1F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2739D76-917F-49BB-B272-C2176A4569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30AC2A-22BE-44AA-B696-E9F05E2A4B4A}"/>
              </a:ext>
            </a:extLst>
          </p:cNvPr>
          <p:cNvSpPr>
            <a:spLocks noGrp="1"/>
          </p:cNvSpPr>
          <p:nvPr>
            <p:ph type="dt" sz="half" idx="10"/>
          </p:nvPr>
        </p:nvSpPr>
        <p:spPr/>
        <p:txBody>
          <a:bodyPr/>
          <a:lstStyle/>
          <a:p>
            <a:fld id="{8040B54E-A025-41AB-ABC8-CE0053752C3B}" type="datetimeFigureOut">
              <a:rPr lang="en-IN" smtClean="0"/>
              <a:t>01-06-2021</a:t>
            </a:fld>
            <a:endParaRPr lang="en-IN"/>
          </a:p>
        </p:txBody>
      </p:sp>
      <p:sp>
        <p:nvSpPr>
          <p:cNvPr id="5" name="Footer Placeholder 4">
            <a:extLst>
              <a:ext uri="{FF2B5EF4-FFF2-40B4-BE49-F238E27FC236}">
                <a16:creationId xmlns:a16="http://schemas.microsoft.com/office/drawing/2014/main" id="{23472535-6A73-4ACC-93D0-CDE178943F1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FEFDD59-14F9-4132-B4E9-046E587CEF0D}"/>
              </a:ext>
            </a:extLst>
          </p:cNvPr>
          <p:cNvSpPr>
            <a:spLocks noGrp="1"/>
          </p:cNvSpPr>
          <p:nvPr>
            <p:ph type="sldNum" sz="quarter" idx="12"/>
          </p:nvPr>
        </p:nvSpPr>
        <p:spPr/>
        <p:txBody>
          <a:bodyPr/>
          <a:lstStyle/>
          <a:p>
            <a:fld id="{DDF551AA-37E0-4CB7-A0E7-0201C71BD43B}" type="slidenum">
              <a:rPr lang="en-IN" smtClean="0"/>
              <a:t>‹#›</a:t>
            </a:fld>
            <a:endParaRPr lang="en-IN"/>
          </a:p>
        </p:txBody>
      </p:sp>
    </p:spTree>
    <p:extLst>
      <p:ext uri="{BB962C8B-B14F-4D97-AF65-F5344CB8AC3E}">
        <p14:creationId xmlns:p14="http://schemas.microsoft.com/office/powerpoint/2010/main" val="2524196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6E899-5E25-477E-A55C-235591155EE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0587212-933C-4C7B-B051-7E844E036D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BA7322A-083A-4E48-AA8F-0DB48BF0530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4622A04-93CC-42B2-80EC-77AFA9156AC0}"/>
              </a:ext>
            </a:extLst>
          </p:cNvPr>
          <p:cNvSpPr>
            <a:spLocks noGrp="1"/>
          </p:cNvSpPr>
          <p:nvPr>
            <p:ph type="dt" sz="half" idx="10"/>
          </p:nvPr>
        </p:nvSpPr>
        <p:spPr/>
        <p:txBody>
          <a:bodyPr/>
          <a:lstStyle/>
          <a:p>
            <a:fld id="{8040B54E-A025-41AB-ABC8-CE0053752C3B}" type="datetimeFigureOut">
              <a:rPr lang="en-IN" smtClean="0"/>
              <a:t>01-06-2021</a:t>
            </a:fld>
            <a:endParaRPr lang="en-IN"/>
          </a:p>
        </p:txBody>
      </p:sp>
      <p:sp>
        <p:nvSpPr>
          <p:cNvPr id="6" name="Footer Placeholder 5">
            <a:extLst>
              <a:ext uri="{FF2B5EF4-FFF2-40B4-BE49-F238E27FC236}">
                <a16:creationId xmlns:a16="http://schemas.microsoft.com/office/drawing/2014/main" id="{07C5E73F-CF36-48D3-AB6E-083147B7430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07C06FD-2BA2-4290-A218-04747BE56B57}"/>
              </a:ext>
            </a:extLst>
          </p:cNvPr>
          <p:cNvSpPr>
            <a:spLocks noGrp="1"/>
          </p:cNvSpPr>
          <p:nvPr>
            <p:ph type="sldNum" sz="quarter" idx="12"/>
          </p:nvPr>
        </p:nvSpPr>
        <p:spPr/>
        <p:txBody>
          <a:bodyPr/>
          <a:lstStyle/>
          <a:p>
            <a:fld id="{DDF551AA-37E0-4CB7-A0E7-0201C71BD43B}" type="slidenum">
              <a:rPr lang="en-IN" smtClean="0"/>
              <a:t>‹#›</a:t>
            </a:fld>
            <a:endParaRPr lang="en-IN"/>
          </a:p>
        </p:txBody>
      </p:sp>
    </p:spTree>
    <p:extLst>
      <p:ext uri="{BB962C8B-B14F-4D97-AF65-F5344CB8AC3E}">
        <p14:creationId xmlns:p14="http://schemas.microsoft.com/office/powerpoint/2010/main" val="11012355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52D29-5C5C-4F86-A32B-CF414104374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E8A7F3A-CE24-40AB-A22C-B50A0E1607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46ADD6-2375-4905-A5F5-53C6F231701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4A6C663-432E-4909-8885-C67C2E0DCC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51D49DA-954B-48D2-B05E-F041DC55AB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F685DC6-CFA9-4AEB-ABFC-75FEA0CFD7CB}"/>
              </a:ext>
            </a:extLst>
          </p:cNvPr>
          <p:cNvSpPr>
            <a:spLocks noGrp="1"/>
          </p:cNvSpPr>
          <p:nvPr>
            <p:ph type="dt" sz="half" idx="10"/>
          </p:nvPr>
        </p:nvSpPr>
        <p:spPr/>
        <p:txBody>
          <a:bodyPr/>
          <a:lstStyle/>
          <a:p>
            <a:fld id="{8040B54E-A025-41AB-ABC8-CE0053752C3B}" type="datetimeFigureOut">
              <a:rPr lang="en-IN" smtClean="0"/>
              <a:t>01-06-2021</a:t>
            </a:fld>
            <a:endParaRPr lang="en-IN"/>
          </a:p>
        </p:txBody>
      </p:sp>
      <p:sp>
        <p:nvSpPr>
          <p:cNvPr id="8" name="Footer Placeholder 7">
            <a:extLst>
              <a:ext uri="{FF2B5EF4-FFF2-40B4-BE49-F238E27FC236}">
                <a16:creationId xmlns:a16="http://schemas.microsoft.com/office/drawing/2014/main" id="{ED7703CF-A4D8-454A-9EED-0C303A0AE68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28AFBDA-43E8-4606-B817-F1FC3664AADC}"/>
              </a:ext>
            </a:extLst>
          </p:cNvPr>
          <p:cNvSpPr>
            <a:spLocks noGrp="1"/>
          </p:cNvSpPr>
          <p:nvPr>
            <p:ph type="sldNum" sz="quarter" idx="12"/>
          </p:nvPr>
        </p:nvSpPr>
        <p:spPr/>
        <p:txBody>
          <a:bodyPr/>
          <a:lstStyle/>
          <a:p>
            <a:fld id="{DDF551AA-37E0-4CB7-A0E7-0201C71BD43B}" type="slidenum">
              <a:rPr lang="en-IN" smtClean="0"/>
              <a:t>‹#›</a:t>
            </a:fld>
            <a:endParaRPr lang="en-IN"/>
          </a:p>
        </p:txBody>
      </p:sp>
    </p:spTree>
    <p:extLst>
      <p:ext uri="{BB962C8B-B14F-4D97-AF65-F5344CB8AC3E}">
        <p14:creationId xmlns:p14="http://schemas.microsoft.com/office/powerpoint/2010/main" val="3630872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58DB0-5F23-4E01-A894-F60286E3BEC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6EAD31F-EE13-4633-B731-66EE6B6EBFBF}"/>
              </a:ext>
            </a:extLst>
          </p:cNvPr>
          <p:cNvSpPr>
            <a:spLocks noGrp="1"/>
          </p:cNvSpPr>
          <p:nvPr>
            <p:ph type="dt" sz="half" idx="10"/>
          </p:nvPr>
        </p:nvSpPr>
        <p:spPr/>
        <p:txBody>
          <a:bodyPr/>
          <a:lstStyle/>
          <a:p>
            <a:fld id="{8040B54E-A025-41AB-ABC8-CE0053752C3B}" type="datetimeFigureOut">
              <a:rPr lang="en-IN" smtClean="0"/>
              <a:t>01-06-2021</a:t>
            </a:fld>
            <a:endParaRPr lang="en-IN"/>
          </a:p>
        </p:txBody>
      </p:sp>
      <p:sp>
        <p:nvSpPr>
          <p:cNvPr id="4" name="Footer Placeholder 3">
            <a:extLst>
              <a:ext uri="{FF2B5EF4-FFF2-40B4-BE49-F238E27FC236}">
                <a16:creationId xmlns:a16="http://schemas.microsoft.com/office/drawing/2014/main" id="{1793D559-8B1A-4E80-A956-A679A82F698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8BFA61C-1263-4C8E-B5C2-9A67332BA15D}"/>
              </a:ext>
            </a:extLst>
          </p:cNvPr>
          <p:cNvSpPr>
            <a:spLocks noGrp="1"/>
          </p:cNvSpPr>
          <p:nvPr>
            <p:ph type="sldNum" sz="quarter" idx="12"/>
          </p:nvPr>
        </p:nvSpPr>
        <p:spPr/>
        <p:txBody>
          <a:bodyPr/>
          <a:lstStyle/>
          <a:p>
            <a:fld id="{DDF551AA-37E0-4CB7-A0E7-0201C71BD43B}" type="slidenum">
              <a:rPr lang="en-IN" smtClean="0"/>
              <a:t>‹#›</a:t>
            </a:fld>
            <a:endParaRPr lang="en-IN"/>
          </a:p>
        </p:txBody>
      </p:sp>
    </p:spTree>
    <p:extLst>
      <p:ext uri="{BB962C8B-B14F-4D97-AF65-F5344CB8AC3E}">
        <p14:creationId xmlns:p14="http://schemas.microsoft.com/office/powerpoint/2010/main" val="1299971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5AE239-A223-4485-8AA4-45E5AA2EAA87}"/>
              </a:ext>
            </a:extLst>
          </p:cNvPr>
          <p:cNvSpPr>
            <a:spLocks noGrp="1"/>
          </p:cNvSpPr>
          <p:nvPr>
            <p:ph type="dt" sz="half" idx="10"/>
          </p:nvPr>
        </p:nvSpPr>
        <p:spPr/>
        <p:txBody>
          <a:bodyPr/>
          <a:lstStyle/>
          <a:p>
            <a:fld id="{8040B54E-A025-41AB-ABC8-CE0053752C3B}" type="datetimeFigureOut">
              <a:rPr lang="en-IN" smtClean="0"/>
              <a:t>01-06-2021</a:t>
            </a:fld>
            <a:endParaRPr lang="en-IN"/>
          </a:p>
        </p:txBody>
      </p:sp>
      <p:sp>
        <p:nvSpPr>
          <p:cNvPr id="3" name="Footer Placeholder 2">
            <a:extLst>
              <a:ext uri="{FF2B5EF4-FFF2-40B4-BE49-F238E27FC236}">
                <a16:creationId xmlns:a16="http://schemas.microsoft.com/office/drawing/2014/main" id="{814C9742-54B2-4BBB-9BD9-43421C7600F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B74FA47-C523-4692-9875-68C37A14321E}"/>
              </a:ext>
            </a:extLst>
          </p:cNvPr>
          <p:cNvSpPr>
            <a:spLocks noGrp="1"/>
          </p:cNvSpPr>
          <p:nvPr>
            <p:ph type="sldNum" sz="quarter" idx="12"/>
          </p:nvPr>
        </p:nvSpPr>
        <p:spPr/>
        <p:txBody>
          <a:bodyPr/>
          <a:lstStyle/>
          <a:p>
            <a:fld id="{DDF551AA-37E0-4CB7-A0E7-0201C71BD43B}" type="slidenum">
              <a:rPr lang="en-IN" smtClean="0"/>
              <a:t>‹#›</a:t>
            </a:fld>
            <a:endParaRPr lang="en-IN"/>
          </a:p>
        </p:txBody>
      </p:sp>
    </p:spTree>
    <p:extLst>
      <p:ext uri="{BB962C8B-B14F-4D97-AF65-F5344CB8AC3E}">
        <p14:creationId xmlns:p14="http://schemas.microsoft.com/office/powerpoint/2010/main" val="2130580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93610-9ED2-4084-B1C2-5743A36E08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F736E5D-26E7-41C9-9E72-79A89FA6FA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6CD1D7F-EF9E-4222-A3C3-184E7FF2C4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FAD484-F6BA-44C3-9AF2-8219A18D52C1}"/>
              </a:ext>
            </a:extLst>
          </p:cNvPr>
          <p:cNvSpPr>
            <a:spLocks noGrp="1"/>
          </p:cNvSpPr>
          <p:nvPr>
            <p:ph type="dt" sz="half" idx="10"/>
          </p:nvPr>
        </p:nvSpPr>
        <p:spPr/>
        <p:txBody>
          <a:bodyPr/>
          <a:lstStyle/>
          <a:p>
            <a:fld id="{8040B54E-A025-41AB-ABC8-CE0053752C3B}" type="datetimeFigureOut">
              <a:rPr lang="en-IN" smtClean="0"/>
              <a:t>01-06-2021</a:t>
            </a:fld>
            <a:endParaRPr lang="en-IN"/>
          </a:p>
        </p:txBody>
      </p:sp>
      <p:sp>
        <p:nvSpPr>
          <p:cNvPr id="6" name="Footer Placeholder 5">
            <a:extLst>
              <a:ext uri="{FF2B5EF4-FFF2-40B4-BE49-F238E27FC236}">
                <a16:creationId xmlns:a16="http://schemas.microsoft.com/office/drawing/2014/main" id="{1870A81C-9EC5-4F5D-B357-B6DEBEB1A8B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9688D24-BE14-416A-8DBA-D35217346846}"/>
              </a:ext>
            </a:extLst>
          </p:cNvPr>
          <p:cNvSpPr>
            <a:spLocks noGrp="1"/>
          </p:cNvSpPr>
          <p:nvPr>
            <p:ph type="sldNum" sz="quarter" idx="12"/>
          </p:nvPr>
        </p:nvSpPr>
        <p:spPr/>
        <p:txBody>
          <a:bodyPr/>
          <a:lstStyle/>
          <a:p>
            <a:fld id="{DDF551AA-37E0-4CB7-A0E7-0201C71BD43B}" type="slidenum">
              <a:rPr lang="en-IN" smtClean="0"/>
              <a:t>‹#›</a:t>
            </a:fld>
            <a:endParaRPr lang="en-IN"/>
          </a:p>
        </p:txBody>
      </p:sp>
    </p:spTree>
    <p:extLst>
      <p:ext uri="{BB962C8B-B14F-4D97-AF65-F5344CB8AC3E}">
        <p14:creationId xmlns:p14="http://schemas.microsoft.com/office/powerpoint/2010/main" val="42868115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725C4-BF2B-4C0C-8CD8-9AB9E2A82E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F256ACA-627D-4A4D-9B38-1D7F721BA6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2EC4914-7D51-48FE-BF72-158493F295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463457-947F-4F4F-A880-19567C2BAFAF}"/>
              </a:ext>
            </a:extLst>
          </p:cNvPr>
          <p:cNvSpPr>
            <a:spLocks noGrp="1"/>
          </p:cNvSpPr>
          <p:nvPr>
            <p:ph type="dt" sz="half" idx="10"/>
          </p:nvPr>
        </p:nvSpPr>
        <p:spPr/>
        <p:txBody>
          <a:bodyPr/>
          <a:lstStyle/>
          <a:p>
            <a:fld id="{8040B54E-A025-41AB-ABC8-CE0053752C3B}" type="datetimeFigureOut">
              <a:rPr lang="en-IN" smtClean="0"/>
              <a:t>01-06-2021</a:t>
            </a:fld>
            <a:endParaRPr lang="en-IN"/>
          </a:p>
        </p:txBody>
      </p:sp>
      <p:sp>
        <p:nvSpPr>
          <p:cNvPr id="6" name="Footer Placeholder 5">
            <a:extLst>
              <a:ext uri="{FF2B5EF4-FFF2-40B4-BE49-F238E27FC236}">
                <a16:creationId xmlns:a16="http://schemas.microsoft.com/office/drawing/2014/main" id="{9832E666-457C-441F-8DD6-BCB293F06E1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CA67ED5-75C3-4B55-84E3-B1421F1048AF}"/>
              </a:ext>
            </a:extLst>
          </p:cNvPr>
          <p:cNvSpPr>
            <a:spLocks noGrp="1"/>
          </p:cNvSpPr>
          <p:nvPr>
            <p:ph type="sldNum" sz="quarter" idx="12"/>
          </p:nvPr>
        </p:nvSpPr>
        <p:spPr/>
        <p:txBody>
          <a:bodyPr/>
          <a:lstStyle/>
          <a:p>
            <a:fld id="{DDF551AA-37E0-4CB7-A0E7-0201C71BD43B}" type="slidenum">
              <a:rPr lang="en-IN" smtClean="0"/>
              <a:t>‹#›</a:t>
            </a:fld>
            <a:endParaRPr lang="en-IN"/>
          </a:p>
        </p:txBody>
      </p:sp>
    </p:spTree>
    <p:extLst>
      <p:ext uri="{BB962C8B-B14F-4D97-AF65-F5344CB8AC3E}">
        <p14:creationId xmlns:p14="http://schemas.microsoft.com/office/powerpoint/2010/main" val="839284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7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9B6862-241F-4A6B-A977-628307550E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A3A26A7-9B15-47E8-B720-84EF54BC2B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5404243-C26A-4010-A1B5-74CCAA7919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40B54E-A025-41AB-ABC8-CE0053752C3B}" type="datetimeFigureOut">
              <a:rPr lang="en-IN" smtClean="0"/>
              <a:t>01-06-2021</a:t>
            </a:fld>
            <a:endParaRPr lang="en-IN"/>
          </a:p>
        </p:txBody>
      </p:sp>
      <p:sp>
        <p:nvSpPr>
          <p:cNvPr id="5" name="Footer Placeholder 4">
            <a:extLst>
              <a:ext uri="{FF2B5EF4-FFF2-40B4-BE49-F238E27FC236}">
                <a16:creationId xmlns:a16="http://schemas.microsoft.com/office/drawing/2014/main" id="{E6A12B96-63E0-405F-ADEB-AEBB8CE1EB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11F02A9-48D0-43DC-A186-A96FFB2416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F551AA-37E0-4CB7-A0E7-0201C71BD43B}" type="slidenum">
              <a:rPr lang="en-IN" smtClean="0"/>
              <a:t>‹#›</a:t>
            </a:fld>
            <a:endParaRPr lang="en-IN"/>
          </a:p>
        </p:txBody>
      </p:sp>
    </p:spTree>
    <p:extLst>
      <p:ext uri="{BB962C8B-B14F-4D97-AF65-F5344CB8AC3E}">
        <p14:creationId xmlns:p14="http://schemas.microsoft.com/office/powerpoint/2010/main" val="325420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hackernoon.com/how-to-build-a-simple-blog-using-node-js-4ccdce39e78f"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codeshack.io/basic-login-system-nodejs-express-mysql/" TargetMode="External"/><Relationship Id="rId5" Type="http://schemas.openxmlformats.org/officeDocument/2006/relationships/hyperlink" Target="https://www.w3schools.com/Css/css_font.asp" TargetMode="External"/><Relationship Id="rId4" Type="http://schemas.openxmlformats.org/officeDocument/2006/relationships/hyperlink" Target="https://inshorts.com/en/read/sports"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2B2AD-A22A-4369-ADD9-3EF8E365352D}"/>
              </a:ext>
            </a:extLst>
          </p:cNvPr>
          <p:cNvSpPr>
            <a:spLocks noGrp="1"/>
          </p:cNvSpPr>
          <p:nvPr>
            <p:ph type="ctrTitle"/>
          </p:nvPr>
        </p:nvSpPr>
        <p:spPr>
          <a:xfrm>
            <a:off x="1524000" y="1359439"/>
            <a:ext cx="5258540" cy="1903105"/>
          </a:xfrm>
        </p:spPr>
        <p:txBody>
          <a:bodyPr/>
          <a:lstStyle/>
          <a:p>
            <a:r>
              <a:rPr lang="en-US" u="sng" dirty="0">
                <a:latin typeface="Bahnschrift" panose="020B0502040204020203" pitchFamily="34" charset="0"/>
              </a:rPr>
              <a:t>SPORTS RUSH</a:t>
            </a:r>
            <a:endParaRPr lang="en-IN" u="sng" dirty="0">
              <a:latin typeface="Bahnschrift" panose="020B0502040204020203" pitchFamily="34" charset="0"/>
            </a:endParaRPr>
          </a:p>
        </p:txBody>
      </p:sp>
      <p:sp>
        <p:nvSpPr>
          <p:cNvPr id="3" name="Subtitle 2">
            <a:extLst>
              <a:ext uri="{FF2B5EF4-FFF2-40B4-BE49-F238E27FC236}">
                <a16:creationId xmlns:a16="http://schemas.microsoft.com/office/drawing/2014/main" id="{C7F184AC-2EA1-4B7B-B185-3B2B194C879D}"/>
              </a:ext>
            </a:extLst>
          </p:cNvPr>
          <p:cNvSpPr>
            <a:spLocks noGrp="1"/>
          </p:cNvSpPr>
          <p:nvPr>
            <p:ph type="subTitle" idx="1"/>
          </p:nvPr>
        </p:nvSpPr>
        <p:spPr>
          <a:xfrm>
            <a:off x="1524000" y="3262544"/>
            <a:ext cx="5258540" cy="1260630"/>
          </a:xfrm>
        </p:spPr>
        <p:txBody>
          <a:bodyPr>
            <a:normAutofit fontScale="92500"/>
          </a:bodyPr>
          <a:lstStyle/>
          <a:p>
            <a:r>
              <a:rPr lang="en-US" dirty="0">
                <a:latin typeface="Bahnschrift" panose="020B0502040204020203" pitchFamily="34" charset="0"/>
              </a:rPr>
              <a:t>A website for anything and everything related to sports i.e. training tutorials, blogs, news, dietetics and much more</a:t>
            </a:r>
          </a:p>
          <a:p>
            <a:endParaRPr lang="en-IN" dirty="0">
              <a:latin typeface="Bahnschrift" panose="020B0502040204020203" pitchFamily="34" charset="0"/>
            </a:endParaRPr>
          </a:p>
        </p:txBody>
      </p:sp>
      <p:pic>
        <p:nvPicPr>
          <p:cNvPr id="5" name="Picture 4">
            <a:extLst>
              <a:ext uri="{FF2B5EF4-FFF2-40B4-BE49-F238E27FC236}">
                <a16:creationId xmlns:a16="http://schemas.microsoft.com/office/drawing/2014/main" id="{62D05F06-B8B8-48C7-933E-0816A25BAB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6678" y="-176172"/>
            <a:ext cx="5195322" cy="5520528"/>
          </a:xfrm>
          <a:prstGeom prst="rect">
            <a:avLst/>
          </a:prstGeom>
        </p:spPr>
      </p:pic>
      <p:sp>
        <p:nvSpPr>
          <p:cNvPr id="6" name="Subtitle 2">
            <a:extLst>
              <a:ext uri="{FF2B5EF4-FFF2-40B4-BE49-F238E27FC236}">
                <a16:creationId xmlns:a16="http://schemas.microsoft.com/office/drawing/2014/main" id="{B2B7AAF2-AE2C-47DF-82B1-D6462D2704FB}"/>
              </a:ext>
            </a:extLst>
          </p:cNvPr>
          <p:cNvSpPr txBox="1">
            <a:spLocks/>
          </p:cNvSpPr>
          <p:nvPr/>
        </p:nvSpPr>
        <p:spPr>
          <a:xfrm>
            <a:off x="6996677" y="5530787"/>
            <a:ext cx="4909757" cy="115229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600" dirty="0">
                <a:latin typeface="Bahnschrift" panose="020B0502040204020203" pitchFamily="34" charset="0"/>
              </a:rPr>
              <a:t>Project by:</a:t>
            </a:r>
          </a:p>
          <a:p>
            <a:pPr algn="r"/>
            <a:r>
              <a:rPr lang="en-US" sz="1600" dirty="0">
                <a:latin typeface="Bahnschrift" panose="020B0502040204020203" pitchFamily="34" charset="0"/>
              </a:rPr>
              <a:t>Ayush Wunnava 19BCT0181</a:t>
            </a:r>
          </a:p>
          <a:p>
            <a:pPr algn="r"/>
            <a:r>
              <a:rPr lang="en-US" sz="1600" dirty="0">
                <a:latin typeface="Bahnschrift" panose="020B0502040204020203" pitchFamily="34" charset="0"/>
              </a:rPr>
              <a:t>Sarthak Gulati 19BCT0119</a:t>
            </a:r>
            <a:endParaRPr lang="en-IN" sz="1600" dirty="0">
              <a:latin typeface="Bahnschrift" panose="020B0502040204020203" pitchFamily="34" charset="0"/>
            </a:endParaRPr>
          </a:p>
        </p:txBody>
      </p:sp>
    </p:spTree>
    <p:extLst>
      <p:ext uri="{BB962C8B-B14F-4D97-AF65-F5344CB8AC3E}">
        <p14:creationId xmlns:p14="http://schemas.microsoft.com/office/powerpoint/2010/main" val="3061126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A6DD2-4A7A-4DC2-9EF6-AE9D7336B161}"/>
              </a:ext>
            </a:extLst>
          </p:cNvPr>
          <p:cNvSpPr>
            <a:spLocks noGrp="1"/>
          </p:cNvSpPr>
          <p:nvPr>
            <p:ph type="title"/>
          </p:nvPr>
        </p:nvSpPr>
        <p:spPr/>
        <p:txBody>
          <a:bodyPr/>
          <a:lstStyle/>
          <a:p>
            <a:pPr algn="ctr"/>
            <a:r>
              <a:rPr lang="en-US" b="1" u="sng" dirty="0">
                <a:latin typeface="Bahnschrift" panose="020B0502040204020203" pitchFamily="34" charset="0"/>
              </a:rPr>
              <a:t>TRAINING TUTORIALS</a:t>
            </a:r>
            <a:endParaRPr lang="en-IN" b="1" u="sng" dirty="0">
              <a:latin typeface="Bahnschrift" panose="020B0502040204020203" pitchFamily="34" charset="0"/>
            </a:endParaRPr>
          </a:p>
        </p:txBody>
      </p:sp>
      <p:pic>
        <p:nvPicPr>
          <p:cNvPr id="7" name="Content Placeholder 6">
            <a:extLst>
              <a:ext uri="{FF2B5EF4-FFF2-40B4-BE49-F238E27FC236}">
                <a16:creationId xmlns:a16="http://schemas.microsoft.com/office/drawing/2014/main" id="{384566A9-FE3A-4032-ABA4-6961C47491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80865" y="1690688"/>
            <a:ext cx="7624365" cy="4288704"/>
          </a:xfrm>
        </p:spPr>
      </p:pic>
      <p:sp>
        <p:nvSpPr>
          <p:cNvPr id="8" name="Title 1">
            <a:extLst>
              <a:ext uri="{FF2B5EF4-FFF2-40B4-BE49-F238E27FC236}">
                <a16:creationId xmlns:a16="http://schemas.microsoft.com/office/drawing/2014/main" id="{14A8B6C4-C04A-4B37-802E-197D6F366E2A}"/>
              </a:ext>
            </a:extLst>
          </p:cNvPr>
          <p:cNvSpPr txBox="1">
            <a:spLocks/>
          </p:cNvSpPr>
          <p:nvPr/>
        </p:nvSpPr>
        <p:spPr>
          <a:xfrm>
            <a:off x="988610" y="1664055"/>
            <a:ext cx="2784399" cy="349780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effectLst/>
                <a:latin typeface="Bahnschrift" panose="020B0502040204020203" pitchFamily="34" charset="0"/>
                <a:ea typeface="Calibri" panose="020F0502020204030204" pitchFamily="34" charset="0"/>
              </a:rPr>
              <a:t>This section contains tutorial videos of various sports like Cricket, Football, Basketball, badminton, Tennis with YouTube videos which play in the window.</a:t>
            </a:r>
            <a:endParaRPr lang="en-IN" sz="2400" b="1" u="sng" dirty="0">
              <a:latin typeface="Bahnschrift" panose="020B0502040204020203" pitchFamily="34" charset="0"/>
            </a:endParaRPr>
          </a:p>
        </p:txBody>
      </p:sp>
    </p:spTree>
    <p:extLst>
      <p:ext uri="{BB962C8B-B14F-4D97-AF65-F5344CB8AC3E}">
        <p14:creationId xmlns:p14="http://schemas.microsoft.com/office/powerpoint/2010/main" val="4112177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C92C4-B50E-4F97-9413-9D8E7B4F9B4D}"/>
              </a:ext>
            </a:extLst>
          </p:cNvPr>
          <p:cNvSpPr>
            <a:spLocks noGrp="1"/>
          </p:cNvSpPr>
          <p:nvPr>
            <p:ph type="title"/>
          </p:nvPr>
        </p:nvSpPr>
        <p:spPr/>
        <p:txBody>
          <a:bodyPr/>
          <a:lstStyle/>
          <a:p>
            <a:pPr algn="ctr"/>
            <a:r>
              <a:rPr lang="en-US" b="1" u="sng" dirty="0">
                <a:latin typeface="Bahnschrift" panose="020B0502040204020203" pitchFamily="34" charset="0"/>
              </a:rPr>
              <a:t>BLOG LOGIN</a:t>
            </a:r>
            <a:endParaRPr lang="en-IN" b="1" u="sng" dirty="0">
              <a:latin typeface="Bahnschrift" panose="020B0502040204020203" pitchFamily="34" charset="0"/>
            </a:endParaRPr>
          </a:p>
        </p:txBody>
      </p:sp>
      <p:pic>
        <p:nvPicPr>
          <p:cNvPr id="5" name="Picture 4">
            <a:extLst>
              <a:ext uri="{FF2B5EF4-FFF2-40B4-BE49-F238E27FC236}">
                <a16:creationId xmlns:a16="http://schemas.microsoft.com/office/drawing/2014/main" id="{48396657-061C-49AA-B045-59DEFCA9D0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2166" y="1497105"/>
            <a:ext cx="8881369" cy="4995770"/>
          </a:xfrm>
          <a:prstGeom prst="rect">
            <a:avLst/>
          </a:prstGeom>
        </p:spPr>
      </p:pic>
    </p:spTree>
    <p:extLst>
      <p:ext uri="{BB962C8B-B14F-4D97-AF65-F5344CB8AC3E}">
        <p14:creationId xmlns:p14="http://schemas.microsoft.com/office/powerpoint/2010/main" val="4219463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4DDC3-A3C1-4BFD-9C58-4BB7A9D73C01}"/>
              </a:ext>
            </a:extLst>
          </p:cNvPr>
          <p:cNvSpPr>
            <a:spLocks noGrp="1"/>
          </p:cNvSpPr>
          <p:nvPr>
            <p:ph type="title"/>
          </p:nvPr>
        </p:nvSpPr>
        <p:spPr/>
        <p:txBody>
          <a:bodyPr/>
          <a:lstStyle/>
          <a:p>
            <a:pPr algn="ctr"/>
            <a:r>
              <a:rPr lang="en-US" b="1" u="sng" dirty="0">
                <a:latin typeface="Bahnschrift" panose="020B0502040204020203" pitchFamily="34" charset="0"/>
              </a:rPr>
              <a:t>RUSH HOUR Blogs - ADMIN</a:t>
            </a:r>
            <a:endParaRPr lang="en-IN" b="1" u="sng" dirty="0">
              <a:latin typeface="Bahnschrift" panose="020B0502040204020203" pitchFamily="34" charset="0"/>
            </a:endParaRPr>
          </a:p>
        </p:txBody>
      </p:sp>
      <p:sp>
        <p:nvSpPr>
          <p:cNvPr id="3" name="Content Placeholder 2">
            <a:extLst>
              <a:ext uri="{FF2B5EF4-FFF2-40B4-BE49-F238E27FC236}">
                <a16:creationId xmlns:a16="http://schemas.microsoft.com/office/drawing/2014/main" id="{2C15B212-04DE-4CD0-8502-0D7C768C1D4F}"/>
              </a:ext>
            </a:extLst>
          </p:cNvPr>
          <p:cNvSpPr>
            <a:spLocks noGrp="1"/>
          </p:cNvSpPr>
          <p:nvPr>
            <p:ph idx="1"/>
          </p:nvPr>
        </p:nvSpPr>
        <p:spPr>
          <a:xfrm>
            <a:off x="838200" y="1825625"/>
            <a:ext cx="3067975" cy="4351338"/>
          </a:xfrm>
        </p:spPr>
        <p:txBody>
          <a:bodyPr>
            <a:normAutofit/>
          </a:bodyPr>
          <a:lstStyle/>
          <a:p>
            <a:r>
              <a:rPr lang="en-US" sz="2400" dirty="0">
                <a:effectLst/>
                <a:latin typeface="Bahnschrift" panose="020B0502040204020203" pitchFamily="34" charset="0"/>
                <a:ea typeface="Calibri" panose="020F0502020204030204" pitchFamily="34" charset="0"/>
              </a:rPr>
              <a:t>This takes you to a login page which takes you the blog website where you can read or write and publish a blog.</a:t>
            </a:r>
            <a:endParaRPr lang="en-IN" sz="2400" dirty="0">
              <a:latin typeface="Bahnschrift" panose="020B0502040204020203" pitchFamily="34" charset="0"/>
            </a:endParaRPr>
          </a:p>
        </p:txBody>
      </p:sp>
      <p:pic>
        <p:nvPicPr>
          <p:cNvPr id="5" name="Picture 4">
            <a:extLst>
              <a:ext uri="{FF2B5EF4-FFF2-40B4-BE49-F238E27FC236}">
                <a16:creationId xmlns:a16="http://schemas.microsoft.com/office/drawing/2014/main" id="{9419BFBD-A736-49E3-A0D8-510FA6AEB0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6175" y="1887630"/>
            <a:ext cx="7865369" cy="4424270"/>
          </a:xfrm>
          <a:prstGeom prst="rect">
            <a:avLst/>
          </a:prstGeom>
        </p:spPr>
      </p:pic>
    </p:spTree>
    <p:extLst>
      <p:ext uri="{BB962C8B-B14F-4D97-AF65-F5344CB8AC3E}">
        <p14:creationId xmlns:p14="http://schemas.microsoft.com/office/powerpoint/2010/main" val="2202625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7E1E6-6D0A-4E15-ACEC-0BA7872CE5B3}"/>
              </a:ext>
            </a:extLst>
          </p:cNvPr>
          <p:cNvSpPr>
            <a:spLocks noGrp="1"/>
          </p:cNvSpPr>
          <p:nvPr>
            <p:ph type="title"/>
          </p:nvPr>
        </p:nvSpPr>
        <p:spPr/>
        <p:txBody>
          <a:bodyPr/>
          <a:lstStyle/>
          <a:p>
            <a:pPr algn="ctr"/>
            <a:r>
              <a:rPr lang="en-US" b="1" u="sng" dirty="0">
                <a:latin typeface="Bahnschrift" panose="020B0502040204020203" pitchFamily="34" charset="0"/>
              </a:rPr>
              <a:t>RUSH HOUR Blogs - GUEST</a:t>
            </a:r>
            <a:endParaRPr lang="en-IN" dirty="0"/>
          </a:p>
        </p:txBody>
      </p:sp>
      <p:pic>
        <p:nvPicPr>
          <p:cNvPr id="5" name="Picture 4">
            <a:extLst>
              <a:ext uri="{FF2B5EF4-FFF2-40B4-BE49-F238E27FC236}">
                <a16:creationId xmlns:a16="http://schemas.microsoft.com/office/drawing/2014/main" id="{D302DCBB-B695-4AF8-A0B7-DD8250E6AA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2471" y="1539876"/>
            <a:ext cx="9392574" cy="4952999"/>
          </a:xfrm>
          <a:prstGeom prst="rect">
            <a:avLst/>
          </a:prstGeom>
        </p:spPr>
      </p:pic>
    </p:spTree>
    <p:extLst>
      <p:ext uri="{BB962C8B-B14F-4D97-AF65-F5344CB8AC3E}">
        <p14:creationId xmlns:p14="http://schemas.microsoft.com/office/powerpoint/2010/main" val="35579190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E51E1-03C8-43FD-91CB-49BDA8A9C46C}"/>
              </a:ext>
            </a:extLst>
          </p:cNvPr>
          <p:cNvSpPr>
            <a:spLocks noGrp="1"/>
          </p:cNvSpPr>
          <p:nvPr>
            <p:ph type="title"/>
          </p:nvPr>
        </p:nvSpPr>
        <p:spPr>
          <a:xfrm>
            <a:off x="838200" y="365126"/>
            <a:ext cx="10515600" cy="1232856"/>
          </a:xfrm>
        </p:spPr>
        <p:txBody>
          <a:bodyPr>
            <a:normAutofit/>
          </a:bodyPr>
          <a:lstStyle/>
          <a:p>
            <a:pPr algn="ctr"/>
            <a:r>
              <a:rPr lang="en-US" sz="4000" b="1" u="sng" dirty="0">
                <a:effectLst/>
                <a:latin typeface="Bahnschrift" panose="020B0502040204020203" pitchFamily="34" charset="0"/>
                <a:ea typeface="Calibri" panose="020F0502020204030204" pitchFamily="34" charset="0"/>
                <a:cs typeface="Times New Roman" panose="02020603050405020304" pitchFamily="18" charset="0"/>
              </a:rPr>
              <a:t>Conclusion &amp; Future Enhancement</a:t>
            </a:r>
            <a:endParaRPr lang="en-IN" sz="4000" dirty="0">
              <a:latin typeface="Bahnschrift" panose="020B0502040204020203" pitchFamily="34" charset="0"/>
            </a:endParaRPr>
          </a:p>
        </p:txBody>
      </p:sp>
      <p:sp>
        <p:nvSpPr>
          <p:cNvPr id="3" name="Content Placeholder 2">
            <a:extLst>
              <a:ext uri="{FF2B5EF4-FFF2-40B4-BE49-F238E27FC236}">
                <a16:creationId xmlns:a16="http://schemas.microsoft.com/office/drawing/2014/main" id="{3230C616-8DFC-43C6-BD9A-60B05596C2E2}"/>
              </a:ext>
            </a:extLst>
          </p:cNvPr>
          <p:cNvSpPr>
            <a:spLocks noGrp="1"/>
          </p:cNvSpPr>
          <p:nvPr>
            <p:ph idx="1"/>
          </p:nvPr>
        </p:nvSpPr>
        <p:spPr/>
        <p:txBody>
          <a:bodyPr/>
          <a:lstStyle/>
          <a:p>
            <a:pPr>
              <a:lnSpc>
                <a:spcPct val="107000"/>
              </a:lnSpc>
              <a:spcAft>
                <a:spcPts val="800"/>
              </a:spcAft>
            </a:pPr>
            <a:r>
              <a:rPr lang="en-IN" sz="1800" dirty="0">
                <a:effectLst/>
                <a:latin typeface="Bahnschrift" panose="020B0502040204020203" pitchFamily="34" charset="0"/>
                <a:ea typeface="Calibri" panose="020F0502020204030204" pitchFamily="34" charset="0"/>
                <a:cs typeface="Calibri" panose="020F0502020204030204" pitchFamily="34" charset="0"/>
              </a:rPr>
              <a:t>In conclusion, this is the basic plan for the </a:t>
            </a:r>
            <a:r>
              <a:rPr lang="en-IN" sz="1800" b="1" i="1" dirty="0">
                <a:effectLst/>
                <a:latin typeface="Bahnschrift" panose="020B0502040204020203" pitchFamily="34" charset="0"/>
                <a:ea typeface="Calibri" panose="020F0502020204030204" pitchFamily="34" charset="0"/>
                <a:cs typeface="Calibri" panose="020F0502020204030204" pitchFamily="34" charset="0"/>
              </a:rPr>
              <a:t>“Sports Rush”</a:t>
            </a:r>
            <a:r>
              <a:rPr lang="en-IN" sz="1800" dirty="0">
                <a:effectLst/>
                <a:latin typeface="Bahnschrift" panose="020B0502040204020203" pitchFamily="34" charset="0"/>
                <a:ea typeface="Calibri" panose="020F0502020204030204" pitchFamily="34" charset="0"/>
                <a:cs typeface="Calibri" panose="020F0502020204030204" pitchFamily="34" charset="0"/>
              </a:rPr>
              <a:t> Project. In future, the project will be completed and enhanced to include features such as </a:t>
            </a:r>
            <a:r>
              <a:rPr lang="en-IN" sz="1800" b="1" dirty="0">
                <a:effectLst/>
                <a:latin typeface="Bahnschrift" panose="020B0502040204020203" pitchFamily="34" charset="0"/>
                <a:ea typeface="Calibri" panose="020F0502020204030204" pitchFamily="34" charset="0"/>
                <a:cs typeface="Calibri" panose="020F0502020204030204" pitchFamily="34" charset="0"/>
              </a:rPr>
              <a:t>linking maps to find routes TO and FRO major sports establishments in the city </a:t>
            </a:r>
            <a:r>
              <a:rPr lang="en-IN" sz="1800" dirty="0">
                <a:effectLst/>
                <a:latin typeface="Bahnschrift" panose="020B0502040204020203" pitchFamily="34" charset="0"/>
                <a:ea typeface="Calibri" panose="020F0502020204030204" pitchFamily="34" charset="0"/>
                <a:cs typeface="Calibri" panose="020F0502020204030204" pitchFamily="34" charset="0"/>
              </a:rPr>
              <a:t>so that our application makes it easier for the user to form a community and explore the locality around them. Thus, making our application the one and only thing the consumer uses to communicate as all the information. Also, we have a vision to use </a:t>
            </a:r>
            <a:r>
              <a:rPr lang="en-IN" sz="1800" b="1" dirty="0">
                <a:effectLst/>
                <a:latin typeface="Bahnschrift" panose="020B0502040204020203" pitchFamily="34" charset="0"/>
                <a:ea typeface="Calibri" panose="020F0502020204030204" pitchFamily="34" charset="0"/>
                <a:cs typeface="Calibri" panose="020F0502020204030204" pitchFamily="34" charset="0"/>
              </a:rPr>
              <a:t>the location detector and display the website and events accordingly to one’s geographic needs.</a:t>
            </a:r>
            <a:endParaRPr lang="en-IN" sz="1800" dirty="0">
              <a:effectLst/>
              <a:latin typeface="Bahnschrift" panose="020B0502040204020203"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Bahnschrift" panose="020B0502040204020203" pitchFamily="34" charset="0"/>
                <a:ea typeface="Calibri" panose="020F0502020204030204" pitchFamily="34" charset="0"/>
                <a:cs typeface="Calibri" panose="020F0502020204030204" pitchFamily="34" charset="0"/>
              </a:rPr>
              <a:t>As the world advances in technology</a:t>
            </a:r>
            <a:r>
              <a:rPr lang="en-IN" sz="1800" b="1" dirty="0">
                <a:effectLst/>
                <a:latin typeface="Bahnschrift" panose="020B0502040204020203" pitchFamily="34" charset="0"/>
                <a:ea typeface="Calibri" panose="020F0502020204030204" pitchFamily="34" charset="0"/>
                <a:cs typeface="Calibri" panose="020F0502020204030204" pitchFamily="34" charset="0"/>
              </a:rPr>
              <a:t>, we would also like to expand and make a community web app only for sport-based community influencing.</a:t>
            </a:r>
            <a:r>
              <a:rPr lang="en-IN" sz="1800" dirty="0">
                <a:effectLst/>
                <a:latin typeface="Bahnschrift" panose="020B0502040204020203" pitchFamily="34" charset="0"/>
                <a:ea typeface="Calibri" panose="020F0502020204030204" pitchFamily="34" charset="0"/>
                <a:cs typeface="Calibri" panose="020F0502020204030204" pitchFamily="34" charset="0"/>
              </a:rPr>
              <a:t> The app will also have events hosting and inviting features. Groups can be created and events can be hosted for likeminded people with similar interests.</a:t>
            </a:r>
            <a:endParaRPr lang="en-IN" sz="1800" dirty="0">
              <a:effectLst/>
              <a:latin typeface="Bahnschrift" panose="020B0502040204020203"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Bahnschrift" panose="020B0502040204020203" pitchFamily="34" charset="0"/>
                <a:ea typeface="Calibri" panose="020F0502020204030204" pitchFamily="34" charset="0"/>
                <a:cs typeface="Calibri" panose="020F0502020204030204" pitchFamily="34" charset="0"/>
              </a:rPr>
              <a:t>It is hoped that the program will be hence shortened and simplified but the basic structure will remain the same.</a:t>
            </a:r>
            <a:endParaRPr lang="en-IN" sz="1800" dirty="0">
              <a:effectLst/>
              <a:latin typeface="Bahnschrift" panose="020B0502040204020203" pitchFamily="34" charset="0"/>
              <a:ea typeface="Calibri" panose="020F0502020204030204" pitchFamily="34" charset="0"/>
              <a:cs typeface="Times New Roman" panose="02020603050405020304" pitchFamily="18" charset="0"/>
            </a:endParaRPr>
          </a:p>
          <a:p>
            <a:endParaRPr lang="en-IN" dirty="0">
              <a:latin typeface="Bahnschrift" panose="020B0502040204020203" pitchFamily="34" charset="0"/>
            </a:endParaRPr>
          </a:p>
        </p:txBody>
      </p:sp>
    </p:spTree>
    <p:extLst>
      <p:ext uri="{BB962C8B-B14F-4D97-AF65-F5344CB8AC3E}">
        <p14:creationId xmlns:p14="http://schemas.microsoft.com/office/powerpoint/2010/main" val="1849797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4BCC6-39C1-4727-8694-9EF500962B03}"/>
              </a:ext>
            </a:extLst>
          </p:cNvPr>
          <p:cNvSpPr>
            <a:spLocks noGrp="1"/>
          </p:cNvSpPr>
          <p:nvPr>
            <p:ph type="title"/>
          </p:nvPr>
        </p:nvSpPr>
        <p:spPr/>
        <p:txBody>
          <a:bodyPr>
            <a:normAutofit/>
          </a:bodyPr>
          <a:lstStyle/>
          <a:p>
            <a:pPr algn="ctr"/>
            <a:r>
              <a:rPr lang="en-IN" b="1" u="sng" dirty="0">
                <a:effectLst/>
                <a:latin typeface="Bahnschrift" panose="020B0502040204020203" pitchFamily="34" charset="0"/>
                <a:ea typeface="Calibri" panose="020F0502020204030204" pitchFamily="34" charset="0"/>
                <a:cs typeface="Calibri" panose="020F0502020204030204" pitchFamily="34" charset="0"/>
              </a:rPr>
              <a:t>REFERENCES</a:t>
            </a:r>
            <a:endParaRPr lang="en-IN" dirty="0">
              <a:latin typeface="Bahnschrift" panose="020B0502040204020203" pitchFamily="34" charset="0"/>
            </a:endParaRPr>
          </a:p>
        </p:txBody>
      </p:sp>
      <p:sp>
        <p:nvSpPr>
          <p:cNvPr id="3" name="Content Placeholder 2">
            <a:extLst>
              <a:ext uri="{FF2B5EF4-FFF2-40B4-BE49-F238E27FC236}">
                <a16:creationId xmlns:a16="http://schemas.microsoft.com/office/drawing/2014/main" id="{D8F33087-08F9-45D5-9C33-9AD3B1E66198}"/>
              </a:ext>
            </a:extLst>
          </p:cNvPr>
          <p:cNvSpPr>
            <a:spLocks noGrp="1"/>
          </p:cNvSpPr>
          <p:nvPr>
            <p:ph idx="1"/>
          </p:nvPr>
        </p:nvSpPr>
        <p:spPr/>
        <p:txBody>
          <a:bodyPr/>
          <a:lstStyle/>
          <a:p>
            <a:pPr marL="342900" marR="520065" lvl="0" indent="-342900">
              <a:lnSpc>
                <a:spcPct val="150000"/>
              </a:lnSpc>
              <a:buFont typeface="Symbol" panose="05050102010706020507" pitchFamily="18" charset="2"/>
              <a:buBlip>
                <a:blip r:embed="rId2"/>
              </a:buBlip>
            </a:pPr>
            <a:r>
              <a:rPr lang="en-IN" sz="1800" u="sng"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How to Build a Simple Blog Using Node.js | Hacker Noon</a:t>
            </a:r>
            <a:endParaRPr lang="en-IN"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520065" lvl="0" indent="-342900">
              <a:lnSpc>
                <a:spcPct val="150000"/>
              </a:lnSpc>
              <a:buFont typeface="Symbol" panose="05050102010706020507" pitchFamily="18" charset="2"/>
              <a:buBlip>
                <a:blip r:embed="rId2"/>
              </a:buBlip>
            </a:pPr>
            <a:r>
              <a:rPr lang="en-IN" sz="1800" u="sng"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Sports News: Cricket News, Football News &amp; Tennis News in English with </a:t>
            </a:r>
            <a:r>
              <a:rPr lang="en-IN" sz="1800" u="sng"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Inshorts</a:t>
            </a:r>
            <a:endParaRPr lang="en-IN"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520065" lvl="0" indent="-342900">
              <a:lnSpc>
                <a:spcPct val="150000"/>
              </a:lnSpc>
              <a:buFont typeface="Symbol" panose="05050102010706020507" pitchFamily="18" charset="2"/>
              <a:buBlip>
                <a:blip r:embed="rId2"/>
              </a:buBlip>
            </a:pPr>
            <a:r>
              <a:rPr lang="en-IN" sz="1800" u="sng"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CSS Fonts (w3schools.com)</a:t>
            </a:r>
            <a:endParaRPr lang="en-IN"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520065" lvl="0" indent="-342900">
              <a:lnSpc>
                <a:spcPct val="150000"/>
              </a:lnSpc>
              <a:spcAft>
                <a:spcPts val="800"/>
              </a:spcAft>
              <a:buFont typeface="Symbol" panose="05050102010706020507" pitchFamily="18" charset="2"/>
              <a:buBlip>
                <a:blip r:embed="rId2"/>
              </a:buBlip>
            </a:pPr>
            <a:r>
              <a:rPr lang="en-IN" sz="1800" u="sng"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hlinkClick r:id="rId6">
                  <a:extLst>
                    <a:ext uri="{A12FA001-AC4F-418D-AE19-62706E023703}">
                      <ahyp:hlinkClr xmlns:ahyp="http://schemas.microsoft.com/office/drawing/2018/hyperlinkcolor" val="tx"/>
                    </a:ext>
                  </a:extLst>
                </a:hlinkClick>
              </a:rPr>
              <a:t>Basic Login System with Node.js, Express, and MySQL (codeshack.io)</a:t>
            </a:r>
            <a:endParaRPr lang="en-IN"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35923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092F04-DC11-4E28-BAB0-4AC3227D55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8381" y="1371857"/>
            <a:ext cx="5495238" cy="4114286"/>
          </a:xfrm>
          <a:prstGeom prst="rect">
            <a:avLst/>
          </a:prstGeom>
        </p:spPr>
      </p:pic>
    </p:spTree>
    <p:extLst>
      <p:ext uri="{BB962C8B-B14F-4D97-AF65-F5344CB8AC3E}">
        <p14:creationId xmlns:p14="http://schemas.microsoft.com/office/powerpoint/2010/main" val="1416478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6EE94-726A-4E56-B23A-EF61D5E1DEEE}"/>
              </a:ext>
            </a:extLst>
          </p:cNvPr>
          <p:cNvSpPr>
            <a:spLocks noGrp="1"/>
          </p:cNvSpPr>
          <p:nvPr>
            <p:ph type="title"/>
          </p:nvPr>
        </p:nvSpPr>
        <p:spPr/>
        <p:txBody>
          <a:bodyPr/>
          <a:lstStyle/>
          <a:p>
            <a:pPr algn="ctr"/>
            <a:r>
              <a:rPr lang="en-IN" b="1" i="0" u="sng" dirty="0">
                <a:solidFill>
                  <a:srgbClr val="222222"/>
                </a:solidFill>
                <a:effectLst/>
                <a:latin typeface="Bahnschrift" panose="020B0502040204020203" pitchFamily="34" charset="0"/>
              </a:rPr>
              <a:t>ACKNOWLEDGMENT</a:t>
            </a:r>
            <a:endParaRPr lang="en-IN" dirty="0">
              <a:latin typeface="Bahnschrift" panose="020B0502040204020203" pitchFamily="34" charset="0"/>
            </a:endParaRPr>
          </a:p>
        </p:txBody>
      </p:sp>
      <p:sp>
        <p:nvSpPr>
          <p:cNvPr id="3" name="Content Placeholder 2">
            <a:extLst>
              <a:ext uri="{FF2B5EF4-FFF2-40B4-BE49-F238E27FC236}">
                <a16:creationId xmlns:a16="http://schemas.microsoft.com/office/drawing/2014/main" id="{EF6B5D7F-1BC0-482E-9FAF-48B0A2302025}"/>
              </a:ext>
            </a:extLst>
          </p:cNvPr>
          <p:cNvSpPr>
            <a:spLocks noGrp="1"/>
          </p:cNvSpPr>
          <p:nvPr>
            <p:ph idx="1"/>
          </p:nvPr>
        </p:nvSpPr>
        <p:spPr>
          <a:xfrm>
            <a:off x="838200" y="1908699"/>
            <a:ext cx="10515600" cy="4268264"/>
          </a:xfrm>
        </p:spPr>
        <p:txBody>
          <a:bodyPr>
            <a:normAutofit/>
          </a:bodyPr>
          <a:lstStyle/>
          <a:p>
            <a:pPr marL="0" indent="0" algn="just" fontAlgn="base">
              <a:buNone/>
            </a:pPr>
            <a:r>
              <a:rPr lang="en-US" sz="2200" dirty="0">
                <a:solidFill>
                  <a:srgbClr val="222222"/>
                </a:solidFill>
                <a:latin typeface="Bahnschrift" panose="020B0502040204020203" pitchFamily="34" charset="0"/>
              </a:rPr>
              <a:t>We </a:t>
            </a:r>
            <a:r>
              <a:rPr lang="en-US" sz="2200" b="0" i="0" dirty="0">
                <a:solidFill>
                  <a:srgbClr val="222222"/>
                </a:solidFill>
                <a:effectLst/>
                <a:latin typeface="Bahnschrift" panose="020B0502040204020203" pitchFamily="34" charset="0"/>
              </a:rPr>
              <a:t>would like to express my gratitude towards </a:t>
            </a:r>
            <a:r>
              <a:rPr lang="en-US" sz="2200" b="1" i="0" dirty="0">
                <a:solidFill>
                  <a:srgbClr val="222222"/>
                </a:solidFill>
                <a:effectLst/>
                <a:latin typeface="Bahnschrift" panose="020B0502040204020203" pitchFamily="34" charset="0"/>
              </a:rPr>
              <a:t>Ma’am Mareeswari V  </a:t>
            </a:r>
            <a:r>
              <a:rPr lang="en-US" sz="2200" b="0" i="0" dirty="0">
                <a:solidFill>
                  <a:srgbClr val="222222"/>
                </a:solidFill>
                <a:effectLst/>
                <a:latin typeface="Bahnschrift" panose="020B0502040204020203" pitchFamily="34" charset="0"/>
              </a:rPr>
              <a:t>for guiding us throughout the project and allowing us to conduct </a:t>
            </a:r>
            <a:r>
              <a:rPr lang="en-US" sz="2200" b="1" i="0" dirty="0">
                <a:solidFill>
                  <a:srgbClr val="222222"/>
                </a:solidFill>
                <a:effectLst/>
                <a:latin typeface="Bahnschrift" panose="020B0502040204020203" pitchFamily="34" charset="0"/>
              </a:rPr>
              <a:t>SPORTS RUSH </a:t>
            </a:r>
            <a:r>
              <a:rPr lang="en-US" sz="2200" b="0" i="0" dirty="0">
                <a:solidFill>
                  <a:srgbClr val="222222"/>
                </a:solidFill>
                <a:effectLst/>
                <a:latin typeface="Bahnschrift" panose="020B0502040204020203" pitchFamily="34" charset="0"/>
              </a:rPr>
              <a:t>project. </a:t>
            </a:r>
          </a:p>
          <a:p>
            <a:pPr marL="0" indent="0" algn="just" fontAlgn="base">
              <a:buNone/>
            </a:pPr>
            <a:r>
              <a:rPr lang="en-US" sz="2200" b="0" i="0" dirty="0">
                <a:solidFill>
                  <a:srgbClr val="222222"/>
                </a:solidFill>
                <a:effectLst/>
                <a:latin typeface="Bahnschrift" panose="020B0502040204020203" pitchFamily="34" charset="0"/>
              </a:rPr>
              <a:t>I feel thankful to the college staff for giving me such a big opportunity. I believe I will enroll in more such events in the coming future. I ensure that this project was done by me and is not copied.</a:t>
            </a:r>
          </a:p>
          <a:p>
            <a:pPr marL="0" indent="0" algn="r">
              <a:buNone/>
            </a:pPr>
            <a:r>
              <a:rPr lang="en-US" sz="2200" dirty="0">
                <a:latin typeface="Bahnschrift" panose="020B0502040204020203" pitchFamily="34" charset="0"/>
              </a:rPr>
              <a:t>Ayush Wunnava 19BCT0181</a:t>
            </a:r>
          </a:p>
          <a:p>
            <a:pPr marL="0" indent="0" algn="r">
              <a:buNone/>
            </a:pPr>
            <a:r>
              <a:rPr lang="en-US" sz="2200" dirty="0">
                <a:latin typeface="Bahnschrift" panose="020B0502040204020203" pitchFamily="34" charset="0"/>
              </a:rPr>
              <a:t>Sarthak Gulati 19BCT0119</a:t>
            </a:r>
            <a:endParaRPr lang="en-IN" sz="2200" dirty="0">
              <a:latin typeface="Bahnschrift" panose="020B0502040204020203" pitchFamily="34" charset="0"/>
            </a:endParaRPr>
          </a:p>
          <a:p>
            <a:pPr marL="0" indent="0" algn="r" fontAlgn="base">
              <a:buNone/>
            </a:pPr>
            <a:endParaRPr lang="en-IN" sz="2200" b="0" i="0" dirty="0">
              <a:solidFill>
                <a:srgbClr val="222222"/>
              </a:solidFill>
              <a:effectLst/>
              <a:latin typeface="Bahnschrift" panose="020B0502040204020203" pitchFamily="34" charset="0"/>
            </a:endParaRPr>
          </a:p>
          <a:p>
            <a:pPr marL="0" indent="0" algn="ctr" fontAlgn="base">
              <a:buNone/>
            </a:pPr>
            <a:endParaRPr lang="en-US" sz="2200" b="0" i="0" dirty="0">
              <a:solidFill>
                <a:srgbClr val="222222"/>
              </a:solidFill>
              <a:effectLst/>
              <a:latin typeface="Bahnschrift" panose="020B0502040204020203" pitchFamily="34" charset="0"/>
            </a:endParaRPr>
          </a:p>
        </p:txBody>
      </p:sp>
    </p:spTree>
    <p:extLst>
      <p:ext uri="{BB962C8B-B14F-4D97-AF65-F5344CB8AC3E}">
        <p14:creationId xmlns:p14="http://schemas.microsoft.com/office/powerpoint/2010/main" val="3429442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D1834-610F-4A29-A82B-29F2A874F5DE}"/>
              </a:ext>
            </a:extLst>
          </p:cNvPr>
          <p:cNvSpPr>
            <a:spLocks noGrp="1"/>
          </p:cNvSpPr>
          <p:nvPr>
            <p:ph type="title"/>
          </p:nvPr>
        </p:nvSpPr>
        <p:spPr>
          <a:xfrm>
            <a:off x="838200" y="516045"/>
            <a:ext cx="10515600" cy="1325563"/>
          </a:xfrm>
        </p:spPr>
        <p:txBody>
          <a:bodyPr/>
          <a:lstStyle/>
          <a:p>
            <a:pPr algn="ctr"/>
            <a:r>
              <a:rPr lang="en-US" b="1" u="sng" dirty="0">
                <a:latin typeface="Bahnschrift" panose="020B0502040204020203" pitchFamily="34" charset="0"/>
              </a:rPr>
              <a:t>Inspiration behind the idea</a:t>
            </a:r>
            <a:endParaRPr lang="en-IN" b="1" u="sng" dirty="0">
              <a:latin typeface="Bahnschrift" panose="020B0502040204020203" pitchFamily="34" charset="0"/>
            </a:endParaRPr>
          </a:p>
        </p:txBody>
      </p:sp>
      <p:sp>
        <p:nvSpPr>
          <p:cNvPr id="3" name="Content Placeholder 2">
            <a:extLst>
              <a:ext uri="{FF2B5EF4-FFF2-40B4-BE49-F238E27FC236}">
                <a16:creationId xmlns:a16="http://schemas.microsoft.com/office/drawing/2014/main" id="{CD239337-76B4-42C7-B33D-5BD8443835C4}"/>
              </a:ext>
            </a:extLst>
          </p:cNvPr>
          <p:cNvSpPr>
            <a:spLocks noGrp="1"/>
          </p:cNvSpPr>
          <p:nvPr>
            <p:ph idx="1"/>
          </p:nvPr>
        </p:nvSpPr>
        <p:spPr>
          <a:xfrm>
            <a:off x="838200" y="2201661"/>
            <a:ext cx="10515600" cy="3975301"/>
          </a:xfrm>
        </p:spPr>
        <p:txBody>
          <a:bodyPr>
            <a:normAutofit/>
          </a:bodyPr>
          <a:lstStyle/>
          <a:p>
            <a:r>
              <a:rPr lang="en-US" sz="2200" dirty="0">
                <a:latin typeface="Bahnschrift" panose="020B0502040204020203" pitchFamily="34" charset="0"/>
              </a:rPr>
              <a:t>The idea had a simple </a:t>
            </a:r>
            <a:r>
              <a:rPr lang="en-US" sz="2200" b="1" dirty="0">
                <a:latin typeface="Bahnschrift" panose="020B0502040204020203" pitchFamily="34" charset="0"/>
              </a:rPr>
              <a:t>inspiration to provide a platform to people who like to open the second last page of the newspaper first </a:t>
            </a:r>
            <a:r>
              <a:rPr lang="en-US" sz="2200" dirty="0">
                <a:latin typeface="Bahnschrift" panose="020B0502040204020203" pitchFamily="34" charset="0"/>
              </a:rPr>
              <a:t>thing in the morning. </a:t>
            </a:r>
          </a:p>
          <a:p>
            <a:r>
              <a:rPr lang="en-IN" sz="2200" dirty="0">
                <a:latin typeface="Bahnschrift" panose="020B0502040204020203" pitchFamily="34" charset="0"/>
              </a:rPr>
              <a:t>The idea was to provide people who have major adrenaline rushes a </a:t>
            </a:r>
            <a:r>
              <a:rPr lang="en-IN" sz="2200" b="1" dirty="0">
                <a:latin typeface="Bahnschrift" panose="020B0502040204020203" pitchFamily="34" charset="0"/>
              </a:rPr>
              <a:t>platform that deals with everything related to sports</a:t>
            </a:r>
            <a:r>
              <a:rPr lang="en-IN" sz="2200" dirty="0">
                <a:latin typeface="Bahnschrift" panose="020B0502040204020203" pitchFamily="34" charset="0"/>
              </a:rPr>
              <a:t> i.e. ranging from the latest news to latest dietetics to tutorial videos from their favourite sport icons. </a:t>
            </a:r>
          </a:p>
          <a:p>
            <a:r>
              <a:rPr lang="en-IN" sz="2200" b="1" dirty="0">
                <a:latin typeface="Bahnschrift" panose="020B0502040204020203" pitchFamily="34" charset="0"/>
              </a:rPr>
              <a:t>RUSH HOUR Blogs </a:t>
            </a:r>
            <a:r>
              <a:rPr lang="en-IN" sz="2200" dirty="0">
                <a:latin typeface="Bahnschrift" panose="020B0502040204020203" pitchFamily="34" charset="0"/>
              </a:rPr>
              <a:t>is created as a platform which is for the people by the people as a platform to voice their opinions and in the future we would like to make it up and running as a proper sports community media platform</a:t>
            </a:r>
            <a:endParaRPr lang="en-US" sz="2200" dirty="0">
              <a:latin typeface="Bahnschrift" panose="020B0502040204020203" pitchFamily="34" charset="0"/>
            </a:endParaRPr>
          </a:p>
        </p:txBody>
      </p:sp>
    </p:spTree>
    <p:extLst>
      <p:ext uri="{BB962C8B-B14F-4D97-AF65-F5344CB8AC3E}">
        <p14:creationId xmlns:p14="http://schemas.microsoft.com/office/powerpoint/2010/main" val="23866327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8595C-6CC2-408B-80AB-79221625AEE5}"/>
              </a:ext>
            </a:extLst>
          </p:cNvPr>
          <p:cNvSpPr>
            <a:spLocks noGrp="1"/>
          </p:cNvSpPr>
          <p:nvPr>
            <p:ph type="title"/>
          </p:nvPr>
        </p:nvSpPr>
        <p:spPr>
          <a:xfrm>
            <a:off x="838200" y="365125"/>
            <a:ext cx="10515600" cy="922137"/>
          </a:xfrm>
        </p:spPr>
        <p:txBody>
          <a:bodyPr/>
          <a:lstStyle/>
          <a:p>
            <a:pPr algn="ctr"/>
            <a:r>
              <a:rPr lang="en-US" b="1" u="sng" dirty="0">
                <a:latin typeface="Bahnschrift" panose="020B0502040204020203" pitchFamily="34" charset="0"/>
              </a:rPr>
              <a:t>AIM &amp; SCOPE</a:t>
            </a:r>
            <a:endParaRPr lang="en-IN" b="1" u="sng" dirty="0">
              <a:latin typeface="Bahnschrift" panose="020B0502040204020203" pitchFamily="34" charset="0"/>
            </a:endParaRPr>
          </a:p>
        </p:txBody>
      </p:sp>
      <p:sp>
        <p:nvSpPr>
          <p:cNvPr id="3" name="Content Placeholder 2">
            <a:extLst>
              <a:ext uri="{FF2B5EF4-FFF2-40B4-BE49-F238E27FC236}">
                <a16:creationId xmlns:a16="http://schemas.microsoft.com/office/drawing/2014/main" id="{9D65A3A2-B179-4EDE-9201-A5FD9EDD7B06}"/>
              </a:ext>
            </a:extLst>
          </p:cNvPr>
          <p:cNvSpPr>
            <a:spLocks noGrp="1"/>
          </p:cNvSpPr>
          <p:nvPr>
            <p:ph idx="1"/>
          </p:nvPr>
        </p:nvSpPr>
        <p:spPr>
          <a:xfrm>
            <a:off x="230819" y="1145218"/>
            <a:ext cx="11745158" cy="5575177"/>
          </a:xfrm>
        </p:spPr>
        <p:txBody>
          <a:bodyPr>
            <a:normAutofit fontScale="92500" lnSpcReduction="10000"/>
          </a:bodyPr>
          <a:lstStyle/>
          <a:p>
            <a:pPr marL="0" indent="0">
              <a:lnSpc>
                <a:spcPct val="107000"/>
              </a:lnSpc>
              <a:spcAft>
                <a:spcPts val="800"/>
              </a:spcAft>
              <a:buNone/>
              <a:tabLst>
                <a:tab pos="4130040" algn="l"/>
              </a:tabLst>
            </a:pPr>
            <a:r>
              <a:rPr lang="en-IN" sz="1800" dirty="0">
                <a:effectLst/>
                <a:latin typeface="Bahnschrift" panose="020B0502040204020203" pitchFamily="34" charset="0"/>
                <a:ea typeface="Calibri" panose="020F0502020204030204" pitchFamily="34" charset="0"/>
                <a:cs typeface="Times New Roman" panose="02020603050405020304" pitchFamily="18" charset="0"/>
              </a:rPr>
              <a:t>The aim of our project is to build a Sports Network Community Website, which will broadly cover the following:</a:t>
            </a:r>
          </a:p>
          <a:p>
            <a:pPr marL="342900" lvl="0" indent="-342900">
              <a:lnSpc>
                <a:spcPct val="107000"/>
              </a:lnSpc>
              <a:buFont typeface="Wingdings" panose="05000000000000000000" pitchFamily="2" charset="2"/>
              <a:buChar char=""/>
              <a:tabLst>
                <a:tab pos="4130040" algn="l"/>
              </a:tabLst>
            </a:pPr>
            <a:r>
              <a:rPr lang="en-IN" sz="1800" dirty="0">
                <a:effectLst/>
                <a:latin typeface="Bahnschrift" panose="020B0502040204020203" pitchFamily="34" charset="0"/>
                <a:ea typeface="Calibri" panose="020F0502020204030204" pitchFamily="34" charset="0"/>
                <a:cs typeface="Times New Roman" panose="02020603050405020304" pitchFamily="18" charset="0"/>
              </a:rPr>
              <a:t>The highlights of recent sporting events.</a:t>
            </a:r>
          </a:p>
          <a:p>
            <a:pPr marL="342900" lvl="0" indent="-342900">
              <a:lnSpc>
                <a:spcPct val="107000"/>
              </a:lnSpc>
              <a:buFont typeface="Wingdings" panose="05000000000000000000" pitchFamily="2" charset="2"/>
              <a:buChar char=""/>
              <a:tabLst>
                <a:tab pos="4130040" algn="l"/>
              </a:tabLst>
            </a:pPr>
            <a:r>
              <a:rPr lang="en-IN" sz="1800" dirty="0">
                <a:effectLst/>
                <a:latin typeface="Bahnschrift" panose="020B0502040204020203" pitchFamily="34" charset="0"/>
                <a:ea typeface="Calibri" panose="020F0502020204030204" pitchFamily="34" charset="0"/>
                <a:cs typeface="Times New Roman" panose="02020603050405020304" pitchFamily="18" charset="0"/>
              </a:rPr>
              <a:t>The upcoming events like marathons, races etc.</a:t>
            </a:r>
          </a:p>
          <a:p>
            <a:pPr marL="342900" lvl="0" indent="-342900">
              <a:lnSpc>
                <a:spcPct val="107000"/>
              </a:lnSpc>
              <a:buFont typeface="Wingdings" panose="05000000000000000000" pitchFamily="2" charset="2"/>
              <a:buChar char=""/>
              <a:tabLst>
                <a:tab pos="4130040" algn="l"/>
              </a:tabLst>
            </a:pPr>
            <a:r>
              <a:rPr lang="en-IN" sz="1800" dirty="0">
                <a:effectLst/>
                <a:latin typeface="Bahnschrift" panose="020B0502040204020203" pitchFamily="34" charset="0"/>
                <a:ea typeface="Calibri" panose="020F0502020204030204" pitchFamily="34" charset="0"/>
                <a:cs typeface="Times New Roman" panose="02020603050405020304" pitchFamily="18" charset="0"/>
              </a:rPr>
              <a:t>Major news in various sports.</a:t>
            </a:r>
          </a:p>
          <a:p>
            <a:pPr marL="342900" lvl="0" indent="-342900">
              <a:lnSpc>
                <a:spcPct val="107000"/>
              </a:lnSpc>
              <a:buFont typeface="Wingdings" panose="05000000000000000000" pitchFamily="2" charset="2"/>
              <a:buChar char=""/>
              <a:tabLst>
                <a:tab pos="4130040" algn="l"/>
              </a:tabLst>
            </a:pPr>
            <a:r>
              <a:rPr lang="en-IN" sz="1800" dirty="0">
                <a:effectLst/>
                <a:latin typeface="Bahnschrift" panose="020B0502040204020203" pitchFamily="34" charset="0"/>
                <a:ea typeface="Calibri" panose="020F0502020204030204" pitchFamily="34" charset="0"/>
                <a:cs typeface="Times New Roman" panose="02020603050405020304" pitchFamily="18" charset="0"/>
              </a:rPr>
              <a:t>New diets and workout Smoothies.</a:t>
            </a:r>
          </a:p>
          <a:p>
            <a:pPr marL="342900" lvl="0" indent="-342900">
              <a:lnSpc>
                <a:spcPct val="107000"/>
              </a:lnSpc>
              <a:buFont typeface="Wingdings" panose="05000000000000000000" pitchFamily="2" charset="2"/>
              <a:buChar char=""/>
              <a:tabLst>
                <a:tab pos="4130040" algn="l"/>
              </a:tabLst>
            </a:pPr>
            <a:r>
              <a:rPr lang="en-IN" sz="1800" dirty="0">
                <a:effectLst/>
                <a:latin typeface="Bahnschrift" panose="020B0502040204020203" pitchFamily="34" charset="0"/>
                <a:ea typeface="Calibri" panose="020F0502020204030204" pitchFamily="34" charset="0"/>
                <a:cs typeface="Times New Roman" panose="02020603050405020304" pitchFamily="18" charset="0"/>
              </a:rPr>
              <a:t>Training Videos and Tutorials.</a:t>
            </a:r>
          </a:p>
          <a:p>
            <a:pPr marL="342900" lvl="0" indent="-342900">
              <a:lnSpc>
                <a:spcPct val="107000"/>
              </a:lnSpc>
              <a:spcAft>
                <a:spcPts val="800"/>
              </a:spcAft>
              <a:buFont typeface="Wingdings" panose="05000000000000000000" pitchFamily="2" charset="2"/>
              <a:buChar char=""/>
              <a:tabLst>
                <a:tab pos="4130040" algn="l"/>
              </a:tabLst>
            </a:pPr>
            <a:r>
              <a:rPr lang="en-IN" sz="1800" dirty="0">
                <a:effectLst/>
                <a:latin typeface="Bahnschrift" panose="020B0502040204020203" pitchFamily="34" charset="0"/>
                <a:ea typeface="Calibri" panose="020F0502020204030204" pitchFamily="34" charset="0"/>
                <a:cs typeface="Times New Roman" panose="02020603050405020304" pitchFamily="18" charset="0"/>
              </a:rPr>
              <a:t>Blogs by the people for the people</a:t>
            </a:r>
          </a:p>
          <a:p>
            <a:pPr marL="0" indent="0">
              <a:lnSpc>
                <a:spcPct val="107000"/>
              </a:lnSpc>
              <a:spcAft>
                <a:spcPts val="800"/>
              </a:spcAft>
              <a:buNone/>
              <a:tabLst>
                <a:tab pos="4130040" algn="l"/>
              </a:tabLst>
            </a:pPr>
            <a:r>
              <a:rPr lang="en-US" sz="1800" dirty="0">
                <a:effectLst/>
                <a:latin typeface="Bahnschrift" panose="020B0502040204020203" pitchFamily="34" charset="0"/>
                <a:ea typeface="Calibri" panose="020F0502020204030204" pitchFamily="34" charset="0"/>
                <a:cs typeface="Calibri" panose="020F0502020204030204" pitchFamily="34" charset="0"/>
              </a:rPr>
              <a:t>The Scope of the website will cover a range of sports related information providing services</a:t>
            </a:r>
            <a:endParaRPr lang="en-IN" sz="1800" dirty="0">
              <a:effectLst/>
              <a:latin typeface="Bahnschrift" panose="020B0502040204020203"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Blip>
                <a:blip r:embed="rId2"/>
              </a:buBlip>
              <a:tabLst>
                <a:tab pos="4130040" algn="l"/>
              </a:tabLst>
            </a:pPr>
            <a:r>
              <a:rPr lang="en-US" sz="1800" dirty="0">
                <a:effectLst/>
                <a:latin typeface="Bahnschrift" panose="020B0502040204020203" pitchFamily="34" charset="0"/>
                <a:ea typeface="Calibri" panose="020F0502020204030204" pitchFamily="34" charset="0"/>
                <a:cs typeface="Calibri" panose="020F0502020204030204" pitchFamily="34" charset="0"/>
              </a:rPr>
              <a:t>The people can beef up knowledge about sporting events, recent news.</a:t>
            </a:r>
            <a:endParaRPr lang="en-IN" sz="1800" dirty="0">
              <a:effectLst/>
              <a:latin typeface="Bahnschrift" panose="020B0502040204020203"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Blip>
                <a:blip r:embed="rId2"/>
              </a:buBlip>
              <a:tabLst>
                <a:tab pos="4130040" algn="l"/>
              </a:tabLst>
            </a:pPr>
            <a:r>
              <a:rPr lang="en-US" sz="1800" dirty="0">
                <a:effectLst/>
                <a:latin typeface="Bahnschrift" panose="020B0502040204020203" pitchFamily="34" charset="0"/>
                <a:ea typeface="Calibri" panose="020F0502020204030204" pitchFamily="34" charset="0"/>
                <a:cs typeface="Calibri" panose="020F0502020204030204" pitchFamily="34" charset="0"/>
              </a:rPr>
              <a:t>Another functionality of the website is to provide tutorial videos for various sports.</a:t>
            </a:r>
            <a:endParaRPr lang="en-IN" sz="1800" dirty="0">
              <a:effectLst/>
              <a:latin typeface="Bahnschrift" panose="020B0502040204020203"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Blip>
                <a:blip r:embed="rId2"/>
              </a:buBlip>
              <a:tabLst>
                <a:tab pos="4130040" algn="l"/>
              </a:tabLst>
            </a:pPr>
            <a:r>
              <a:rPr lang="en-US" sz="1800" dirty="0">
                <a:effectLst/>
                <a:latin typeface="Bahnschrift" panose="020B0502040204020203" pitchFamily="34" charset="0"/>
                <a:ea typeface="Calibri" panose="020F0502020204030204" pitchFamily="34" charset="0"/>
                <a:cs typeface="Calibri" panose="020F0502020204030204" pitchFamily="34" charset="0"/>
              </a:rPr>
              <a:t>The website also provides functionality regrading updating people with new and in trend diets and Workout smoothies.</a:t>
            </a:r>
            <a:endParaRPr lang="en-IN" sz="1800" dirty="0">
              <a:effectLst/>
              <a:latin typeface="Bahnschrift" panose="020B0502040204020203"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Blip>
                <a:blip r:embed="rId2"/>
              </a:buBlip>
              <a:tabLst>
                <a:tab pos="4130040" algn="l"/>
              </a:tabLst>
            </a:pPr>
            <a:r>
              <a:rPr lang="en-US" sz="1800" dirty="0">
                <a:effectLst/>
                <a:latin typeface="Bahnschrift" panose="020B0502040204020203" pitchFamily="34" charset="0"/>
                <a:ea typeface="Calibri" panose="020F0502020204030204" pitchFamily="34" charset="0"/>
                <a:cs typeface="Calibri" panose="020F0502020204030204" pitchFamily="34" charset="0"/>
              </a:rPr>
              <a:t>The website aims at providing a community platform for sport-based influencers.</a:t>
            </a:r>
            <a:endParaRPr lang="en-IN" sz="1800" dirty="0">
              <a:effectLst/>
              <a:latin typeface="Bahnschrift" panose="020B0502040204020203"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Blip>
                <a:blip r:embed="rId2"/>
              </a:buBlip>
              <a:tabLst>
                <a:tab pos="4130040" algn="l"/>
              </a:tabLst>
            </a:pPr>
            <a:r>
              <a:rPr lang="en-US" sz="1800" dirty="0">
                <a:effectLst/>
                <a:latin typeface="Bahnschrift" panose="020B0502040204020203" pitchFamily="34" charset="0"/>
                <a:ea typeface="Calibri" panose="020F0502020204030204" pitchFamily="34" charset="0"/>
                <a:cs typeface="Calibri" panose="020F0502020204030204" pitchFamily="34" charset="0"/>
              </a:rPr>
              <a:t>The website aims at providing a platform for presenting thoughts and news by the people for the people</a:t>
            </a:r>
            <a:endParaRPr lang="en-IN" sz="1800" dirty="0">
              <a:effectLst/>
              <a:latin typeface="Bahnschrift" panose="020B0502040204020203" pitchFamily="34" charset="0"/>
              <a:ea typeface="Calibri" panose="020F0502020204030204" pitchFamily="34" charset="0"/>
              <a:cs typeface="Times New Roman" panose="02020603050405020304" pitchFamily="18" charset="0"/>
            </a:endParaRPr>
          </a:p>
          <a:p>
            <a:endParaRPr lang="en-IN" dirty="0">
              <a:latin typeface="Bahnschrift" panose="020B0502040204020203" pitchFamily="34" charset="0"/>
            </a:endParaRPr>
          </a:p>
        </p:txBody>
      </p:sp>
    </p:spTree>
    <p:extLst>
      <p:ext uri="{BB962C8B-B14F-4D97-AF65-F5344CB8AC3E}">
        <p14:creationId xmlns:p14="http://schemas.microsoft.com/office/powerpoint/2010/main" val="3282279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3C4DB-49AE-4DF7-A228-355E38733189}"/>
              </a:ext>
            </a:extLst>
          </p:cNvPr>
          <p:cNvSpPr>
            <a:spLocks noGrp="1"/>
          </p:cNvSpPr>
          <p:nvPr>
            <p:ph type="title"/>
          </p:nvPr>
        </p:nvSpPr>
        <p:spPr/>
        <p:txBody>
          <a:bodyPr>
            <a:normAutofit/>
          </a:bodyPr>
          <a:lstStyle/>
          <a:p>
            <a:pPr algn="ctr"/>
            <a:r>
              <a:rPr lang="en-US" b="1" u="sng" dirty="0">
                <a:effectLst/>
                <a:latin typeface="Bahnschrift" panose="020B0502040204020203" pitchFamily="34" charset="0"/>
                <a:ea typeface="Calibri" panose="020F0502020204030204" pitchFamily="34" charset="0"/>
                <a:cs typeface="Times New Roman" panose="02020603050405020304" pitchFamily="18" charset="0"/>
              </a:rPr>
              <a:t>Introduction</a:t>
            </a:r>
            <a:endParaRPr lang="en-IN" dirty="0">
              <a:latin typeface="Bahnschrift" panose="020B0502040204020203" pitchFamily="34" charset="0"/>
            </a:endParaRPr>
          </a:p>
        </p:txBody>
      </p:sp>
      <p:sp>
        <p:nvSpPr>
          <p:cNvPr id="3" name="Content Placeholder 2">
            <a:extLst>
              <a:ext uri="{FF2B5EF4-FFF2-40B4-BE49-F238E27FC236}">
                <a16:creationId xmlns:a16="http://schemas.microsoft.com/office/drawing/2014/main" id="{20CBFE9B-43AE-41E1-A8E8-52630BD37D2D}"/>
              </a:ext>
            </a:extLst>
          </p:cNvPr>
          <p:cNvSpPr>
            <a:spLocks noGrp="1"/>
          </p:cNvSpPr>
          <p:nvPr>
            <p:ph idx="1"/>
          </p:nvPr>
        </p:nvSpPr>
        <p:spPr/>
        <p:txBody>
          <a:bodyPr>
            <a:normAutofit/>
          </a:bodyPr>
          <a:lstStyle/>
          <a:p>
            <a:pPr marL="0" indent="0">
              <a:lnSpc>
                <a:spcPct val="107000"/>
              </a:lnSpc>
              <a:spcAft>
                <a:spcPts val="800"/>
              </a:spcAft>
              <a:buNone/>
              <a:tabLst>
                <a:tab pos="4130040" algn="l"/>
              </a:tabLst>
            </a:pPr>
            <a:r>
              <a:rPr lang="en-US" sz="2000" dirty="0">
                <a:effectLst/>
                <a:latin typeface="Bahnschrift" panose="020B0502040204020203" pitchFamily="34" charset="0"/>
                <a:ea typeface="Calibri" panose="020F0502020204030204" pitchFamily="34" charset="0"/>
                <a:cs typeface="Calibri" panose="020F0502020204030204" pitchFamily="34" charset="0"/>
              </a:rPr>
              <a:t>Sports is very essential part of a healthy lifestyle. It not only helps you be physically fit and strong but also improves your personality as whole. But in our busy lifestyles we often fail to realize his importance. </a:t>
            </a:r>
            <a:endParaRPr lang="en-IN" sz="2000" dirty="0">
              <a:effectLst/>
              <a:latin typeface="Bahnschrift" panose="020B0502040204020203"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tabLst>
                <a:tab pos="4130040" algn="l"/>
              </a:tabLst>
            </a:pPr>
            <a:r>
              <a:rPr lang="en-US" sz="2000" dirty="0">
                <a:effectLst/>
                <a:latin typeface="Bahnschrift" panose="020B0502040204020203" pitchFamily="34" charset="0"/>
                <a:ea typeface="Calibri" panose="020F0502020204030204" pitchFamily="34" charset="0"/>
                <a:cs typeface="Calibri" panose="020F0502020204030204" pitchFamily="34" charset="0"/>
              </a:rPr>
              <a:t>We at </a:t>
            </a:r>
            <a:r>
              <a:rPr lang="en-US" sz="2000" b="1" i="1" dirty="0">
                <a:effectLst/>
                <a:latin typeface="Bahnschrift" panose="020B0502040204020203" pitchFamily="34" charset="0"/>
                <a:ea typeface="Calibri" panose="020F0502020204030204" pitchFamily="34" charset="0"/>
                <a:cs typeface="Calibri" panose="020F0502020204030204" pitchFamily="34" charset="0"/>
              </a:rPr>
              <a:t>'Sports Rush'</a:t>
            </a:r>
            <a:r>
              <a:rPr lang="en-US" sz="2000" dirty="0">
                <a:effectLst/>
                <a:latin typeface="Bahnschrift" panose="020B0502040204020203" pitchFamily="34" charset="0"/>
                <a:ea typeface="Calibri" panose="020F0502020204030204" pitchFamily="34" charset="0"/>
                <a:cs typeface="Calibri" panose="020F0502020204030204" pitchFamily="34" charset="0"/>
              </a:rPr>
              <a:t> aim to provide a single platform for everyone to stay updated with the sports World news and keep learning through it. This website doesn't just give news updates but also has more features like diet plans, training videos, interviews with the professionals, etc. which is very beneficial for people aspiring to be sports professionals.</a:t>
            </a:r>
            <a:endParaRPr lang="en-IN" sz="2000" dirty="0">
              <a:effectLst/>
              <a:latin typeface="Bahnschrift" panose="020B0502040204020203"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tabLst>
                <a:tab pos="4130040" algn="l"/>
              </a:tabLst>
            </a:pPr>
            <a:r>
              <a:rPr lang="en-US" sz="2000" dirty="0">
                <a:effectLst/>
                <a:latin typeface="Bahnschrift" panose="020B0502040204020203" pitchFamily="34" charset="0"/>
                <a:ea typeface="Calibri" panose="020F0502020204030204" pitchFamily="34" charset="0"/>
                <a:cs typeface="Calibri" panose="020F0502020204030204" pitchFamily="34" charset="0"/>
              </a:rPr>
              <a:t>This website will also provide you with information of any sports event happening around you for you to take part in just for fun.</a:t>
            </a:r>
            <a:endParaRPr lang="en-IN" sz="2000" dirty="0">
              <a:effectLst/>
              <a:latin typeface="Bahnschrift" panose="020B0502040204020203" pitchFamily="34" charset="0"/>
              <a:ea typeface="Calibri" panose="020F0502020204030204" pitchFamily="34" charset="0"/>
              <a:cs typeface="Times New Roman" panose="02020603050405020304" pitchFamily="18" charset="0"/>
            </a:endParaRPr>
          </a:p>
          <a:p>
            <a:pPr marL="0" indent="0">
              <a:buNone/>
            </a:pPr>
            <a:endParaRPr lang="en-IN" sz="2000" dirty="0">
              <a:latin typeface="Bahnschrift" panose="020B0502040204020203" pitchFamily="34" charset="0"/>
            </a:endParaRPr>
          </a:p>
        </p:txBody>
      </p:sp>
    </p:spTree>
    <p:extLst>
      <p:ext uri="{BB962C8B-B14F-4D97-AF65-F5344CB8AC3E}">
        <p14:creationId xmlns:p14="http://schemas.microsoft.com/office/powerpoint/2010/main" val="1662771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6709-5D25-4CF7-ADE1-5C007EE3ECCC}"/>
              </a:ext>
            </a:extLst>
          </p:cNvPr>
          <p:cNvSpPr>
            <a:spLocks noGrp="1"/>
          </p:cNvSpPr>
          <p:nvPr>
            <p:ph type="title"/>
          </p:nvPr>
        </p:nvSpPr>
        <p:spPr>
          <a:xfrm>
            <a:off x="838200" y="365125"/>
            <a:ext cx="10400930" cy="1325563"/>
          </a:xfrm>
        </p:spPr>
        <p:txBody>
          <a:bodyPr/>
          <a:lstStyle/>
          <a:p>
            <a:pPr algn="ctr"/>
            <a:r>
              <a:rPr lang="en-US" b="1" u="sng" dirty="0">
                <a:latin typeface="Bahnschrift" panose="020B0502040204020203" pitchFamily="34" charset="0"/>
              </a:rPr>
              <a:t>HOMEPAGE</a:t>
            </a:r>
            <a:endParaRPr lang="en-IN" b="1" u="sng" dirty="0">
              <a:latin typeface="Bahnschrift" panose="020B0502040204020203" pitchFamily="34" charset="0"/>
            </a:endParaRPr>
          </a:p>
        </p:txBody>
      </p:sp>
      <p:sp>
        <p:nvSpPr>
          <p:cNvPr id="3" name="Content Placeholder 2">
            <a:extLst>
              <a:ext uri="{FF2B5EF4-FFF2-40B4-BE49-F238E27FC236}">
                <a16:creationId xmlns:a16="http://schemas.microsoft.com/office/drawing/2014/main" id="{C58FAC0F-A971-4D98-A6E2-3F8CB77E5B7E}"/>
              </a:ext>
            </a:extLst>
          </p:cNvPr>
          <p:cNvSpPr>
            <a:spLocks noGrp="1"/>
          </p:cNvSpPr>
          <p:nvPr>
            <p:ph idx="1"/>
          </p:nvPr>
        </p:nvSpPr>
        <p:spPr>
          <a:xfrm>
            <a:off x="838200" y="1825625"/>
            <a:ext cx="3014709" cy="4351338"/>
          </a:xfrm>
        </p:spPr>
        <p:txBody>
          <a:bodyPr>
            <a:normAutofit/>
          </a:bodyPr>
          <a:lstStyle/>
          <a:p>
            <a:r>
              <a:rPr lang="en-US" sz="2400" dirty="0">
                <a:effectLst/>
                <a:latin typeface="Calibri" panose="020F0502020204030204" pitchFamily="34" charset="0"/>
                <a:ea typeface="Calibri" panose="020F0502020204030204" pitchFamily="34" charset="0"/>
              </a:rPr>
              <a:t>The Home Page displays our motto and shows the recent highlights about Indian football, cricket and other sports which keep revolving and we can update them with recent trends and images.</a:t>
            </a:r>
            <a:endParaRPr lang="en-IN" sz="2400" dirty="0"/>
          </a:p>
        </p:txBody>
      </p:sp>
      <p:pic>
        <p:nvPicPr>
          <p:cNvPr id="5" name="Picture 4">
            <a:extLst>
              <a:ext uri="{FF2B5EF4-FFF2-40B4-BE49-F238E27FC236}">
                <a16:creationId xmlns:a16="http://schemas.microsoft.com/office/drawing/2014/main" id="{7822B475-FCCB-495D-B461-386E53B7BE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216" y="1580224"/>
            <a:ext cx="7762783" cy="4424270"/>
          </a:xfrm>
          <a:prstGeom prst="rect">
            <a:avLst/>
          </a:prstGeom>
        </p:spPr>
      </p:pic>
    </p:spTree>
    <p:extLst>
      <p:ext uri="{BB962C8B-B14F-4D97-AF65-F5344CB8AC3E}">
        <p14:creationId xmlns:p14="http://schemas.microsoft.com/office/powerpoint/2010/main" val="3699869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31206-1CF0-4B76-9F06-0C9431E1857F}"/>
              </a:ext>
            </a:extLst>
          </p:cNvPr>
          <p:cNvSpPr>
            <a:spLocks noGrp="1"/>
          </p:cNvSpPr>
          <p:nvPr>
            <p:ph type="title"/>
          </p:nvPr>
        </p:nvSpPr>
        <p:spPr/>
        <p:txBody>
          <a:bodyPr/>
          <a:lstStyle/>
          <a:p>
            <a:pPr algn="ctr"/>
            <a:r>
              <a:rPr lang="en-US" b="1" u="sng" dirty="0">
                <a:latin typeface="Bahnschrift" panose="020B0502040204020203" pitchFamily="34" charset="0"/>
              </a:rPr>
              <a:t>EVENTS</a:t>
            </a:r>
            <a:endParaRPr lang="en-IN" b="1" u="sng" dirty="0">
              <a:latin typeface="Bahnschrift" panose="020B0502040204020203" pitchFamily="34" charset="0"/>
            </a:endParaRPr>
          </a:p>
        </p:txBody>
      </p:sp>
      <p:sp>
        <p:nvSpPr>
          <p:cNvPr id="3" name="Content Placeholder 2">
            <a:extLst>
              <a:ext uri="{FF2B5EF4-FFF2-40B4-BE49-F238E27FC236}">
                <a16:creationId xmlns:a16="http://schemas.microsoft.com/office/drawing/2014/main" id="{A558513D-1F05-45F1-80BF-E5D4A1E55BE7}"/>
              </a:ext>
            </a:extLst>
          </p:cNvPr>
          <p:cNvSpPr>
            <a:spLocks noGrp="1"/>
          </p:cNvSpPr>
          <p:nvPr>
            <p:ph idx="1"/>
          </p:nvPr>
        </p:nvSpPr>
        <p:spPr>
          <a:xfrm>
            <a:off x="838200" y="1825625"/>
            <a:ext cx="2952565" cy="4351338"/>
          </a:xfrm>
        </p:spPr>
        <p:txBody>
          <a:bodyPr>
            <a:normAutofit/>
          </a:bodyPr>
          <a:lstStyle/>
          <a:p>
            <a:pPr marL="0" indent="0">
              <a:buNone/>
            </a:pPr>
            <a:r>
              <a:rPr lang="en-US" sz="2400" dirty="0">
                <a:effectLst/>
                <a:latin typeface="Bahnschrift" panose="020B0502040204020203" pitchFamily="34" charset="0"/>
                <a:ea typeface="Calibri" panose="020F0502020204030204" pitchFamily="34" charset="0"/>
              </a:rPr>
              <a:t>This section of the website displays the upcoming marathons, matches and other sporting events with all the information like contact number and other details about the information.</a:t>
            </a:r>
            <a:endParaRPr lang="en-IN" sz="2400" dirty="0">
              <a:latin typeface="Bahnschrift" panose="020B0502040204020203" pitchFamily="34" charset="0"/>
            </a:endParaRPr>
          </a:p>
        </p:txBody>
      </p:sp>
      <p:pic>
        <p:nvPicPr>
          <p:cNvPr id="5" name="Picture 4">
            <a:extLst>
              <a:ext uri="{FF2B5EF4-FFF2-40B4-BE49-F238E27FC236}">
                <a16:creationId xmlns:a16="http://schemas.microsoft.com/office/drawing/2014/main" id="{5FB54918-8A2B-41A6-A4C3-341F703EB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6511" y="1825625"/>
            <a:ext cx="7735712" cy="4351338"/>
          </a:xfrm>
          <a:prstGeom prst="rect">
            <a:avLst/>
          </a:prstGeom>
        </p:spPr>
      </p:pic>
    </p:spTree>
    <p:extLst>
      <p:ext uri="{BB962C8B-B14F-4D97-AF65-F5344CB8AC3E}">
        <p14:creationId xmlns:p14="http://schemas.microsoft.com/office/powerpoint/2010/main" val="1637568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0A67F-ABEC-4CA1-8AC1-ECD05695BB9E}"/>
              </a:ext>
            </a:extLst>
          </p:cNvPr>
          <p:cNvSpPr>
            <a:spLocks noGrp="1"/>
          </p:cNvSpPr>
          <p:nvPr>
            <p:ph type="title"/>
          </p:nvPr>
        </p:nvSpPr>
        <p:spPr/>
        <p:txBody>
          <a:bodyPr/>
          <a:lstStyle/>
          <a:p>
            <a:pPr algn="ctr"/>
            <a:r>
              <a:rPr lang="en-US" b="1" u="sng" dirty="0">
                <a:latin typeface="Bahnschrift" panose="020B0502040204020203" pitchFamily="34" charset="0"/>
              </a:rPr>
              <a:t>NEWS</a:t>
            </a:r>
            <a:endParaRPr lang="en-IN" b="1" u="sng" dirty="0">
              <a:latin typeface="Bahnschrift" panose="020B0502040204020203" pitchFamily="34" charset="0"/>
            </a:endParaRPr>
          </a:p>
        </p:txBody>
      </p:sp>
      <p:sp>
        <p:nvSpPr>
          <p:cNvPr id="3" name="Content Placeholder 2">
            <a:extLst>
              <a:ext uri="{FF2B5EF4-FFF2-40B4-BE49-F238E27FC236}">
                <a16:creationId xmlns:a16="http://schemas.microsoft.com/office/drawing/2014/main" id="{8EFD4093-EE2A-4E34-BF5C-4CFF286BD300}"/>
              </a:ext>
            </a:extLst>
          </p:cNvPr>
          <p:cNvSpPr>
            <a:spLocks noGrp="1"/>
          </p:cNvSpPr>
          <p:nvPr>
            <p:ph idx="1"/>
          </p:nvPr>
        </p:nvSpPr>
        <p:spPr>
          <a:xfrm>
            <a:off x="838200" y="1825625"/>
            <a:ext cx="2979198" cy="4351338"/>
          </a:xfrm>
        </p:spPr>
        <p:txBody>
          <a:bodyPr>
            <a:normAutofit/>
          </a:bodyPr>
          <a:lstStyle/>
          <a:p>
            <a:pPr marL="0" indent="0">
              <a:buNone/>
            </a:pPr>
            <a:r>
              <a:rPr lang="en-US" sz="2400" dirty="0">
                <a:effectLst/>
                <a:latin typeface="Bahnschrift" panose="020B0502040204020203" pitchFamily="34" charset="0"/>
                <a:ea typeface="Calibri" panose="020F0502020204030204" pitchFamily="34" charset="0"/>
                <a:cs typeface="Calibri" panose="020F0502020204030204" pitchFamily="34" charset="0"/>
              </a:rPr>
              <a:t>This contains the latest news about Indian sports or important worldwide news with highlights and links to third party articles which are of sports interest. </a:t>
            </a:r>
            <a:endParaRPr lang="en-IN" sz="2400" dirty="0">
              <a:effectLst/>
              <a:latin typeface="Bahnschrift" panose="020B0502040204020203" pitchFamily="34" charset="0"/>
              <a:ea typeface="Calibri" panose="020F0502020204030204" pitchFamily="34" charset="0"/>
              <a:cs typeface="Times New Roman" panose="02020603050405020304" pitchFamily="18" charset="0"/>
            </a:endParaRPr>
          </a:p>
          <a:p>
            <a:pPr marL="0" indent="0">
              <a:buNone/>
            </a:pPr>
            <a:endParaRPr lang="en-IN" sz="2400" dirty="0">
              <a:latin typeface="Bahnschrift" panose="020B0502040204020203" pitchFamily="34" charset="0"/>
            </a:endParaRPr>
          </a:p>
        </p:txBody>
      </p:sp>
      <p:pic>
        <p:nvPicPr>
          <p:cNvPr id="5" name="Picture 4">
            <a:extLst>
              <a:ext uri="{FF2B5EF4-FFF2-40B4-BE49-F238E27FC236}">
                <a16:creationId xmlns:a16="http://schemas.microsoft.com/office/drawing/2014/main" id="{9D500616-1746-4E30-A496-BF1FEDB696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7398" y="1825625"/>
            <a:ext cx="8102107" cy="4557435"/>
          </a:xfrm>
          <a:prstGeom prst="rect">
            <a:avLst/>
          </a:prstGeom>
        </p:spPr>
      </p:pic>
    </p:spTree>
    <p:extLst>
      <p:ext uri="{BB962C8B-B14F-4D97-AF65-F5344CB8AC3E}">
        <p14:creationId xmlns:p14="http://schemas.microsoft.com/office/powerpoint/2010/main" val="1516259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0E438-160A-4FF1-A8AF-B0B979874BA5}"/>
              </a:ext>
            </a:extLst>
          </p:cNvPr>
          <p:cNvSpPr>
            <a:spLocks noGrp="1"/>
          </p:cNvSpPr>
          <p:nvPr>
            <p:ph type="title"/>
          </p:nvPr>
        </p:nvSpPr>
        <p:spPr/>
        <p:txBody>
          <a:bodyPr/>
          <a:lstStyle/>
          <a:p>
            <a:pPr algn="ctr"/>
            <a:r>
              <a:rPr lang="en-US" b="1" u="sng" dirty="0">
                <a:latin typeface="Bahnschrift" panose="020B0502040204020203" pitchFamily="34" charset="0"/>
              </a:rPr>
              <a:t>DIETETICS</a:t>
            </a:r>
            <a:endParaRPr lang="en-IN" b="1" u="sng" dirty="0">
              <a:latin typeface="Bahnschrift" panose="020B0502040204020203" pitchFamily="34" charset="0"/>
            </a:endParaRPr>
          </a:p>
        </p:txBody>
      </p:sp>
      <p:sp>
        <p:nvSpPr>
          <p:cNvPr id="3" name="Content Placeholder 2">
            <a:extLst>
              <a:ext uri="{FF2B5EF4-FFF2-40B4-BE49-F238E27FC236}">
                <a16:creationId xmlns:a16="http://schemas.microsoft.com/office/drawing/2014/main" id="{A08415F4-0E6C-47C0-A5C2-7BD73144710B}"/>
              </a:ext>
            </a:extLst>
          </p:cNvPr>
          <p:cNvSpPr>
            <a:spLocks noGrp="1"/>
          </p:cNvSpPr>
          <p:nvPr>
            <p:ph idx="1"/>
          </p:nvPr>
        </p:nvSpPr>
        <p:spPr>
          <a:xfrm>
            <a:off x="838200" y="1825625"/>
            <a:ext cx="2872666" cy="4351338"/>
          </a:xfrm>
        </p:spPr>
        <p:txBody>
          <a:bodyPr>
            <a:normAutofit/>
          </a:bodyPr>
          <a:lstStyle/>
          <a:p>
            <a:pPr marL="0" indent="0">
              <a:buNone/>
            </a:pPr>
            <a:r>
              <a:rPr lang="en-US" sz="2400" dirty="0">
                <a:effectLst/>
                <a:latin typeface="Bahnschrift" panose="020B0502040204020203" pitchFamily="34" charset="0"/>
                <a:ea typeface="Calibri" panose="020F0502020204030204" pitchFamily="34" charset="0"/>
                <a:cs typeface="Calibri" panose="020F0502020204030204" pitchFamily="34" charset="0"/>
              </a:rPr>
              <a:t>This contains the new diets and workout drinks e.g., the Pre-Workout and Post-Workout drinks which can be used by people for their training purposes. </a:t>
            </a:r>
            <a:endParaRPr lang="en-IN" sz="2400" dirty="0">
              <a:effectLst/>
              <a:latin typeface="Bahnschrift" panose="020B0502040204020203" pitchFamily="34" charset="0"/>
              <a:ea typeface="Calibri" panose="020F0502020204030204" pitchFamily="34" charset="0"/>
              <a:cs typeface="Times New Roman" panose="02020603050405020304" pitchFamily="18" charset="0"/>
            </a:endParaRPr>
          </a:p>
          <a:p>
            <a:pPr marL="0" indent="0">
              <a:buNone/>
            </a:pPr>
            <a:endParaRPr lang="en-IN" sz="2400" dirty="0">
              <a:latin typeface="Bahnschrift" panose="020B0502040204020203" pitchFamily="34" charset="0"/>
            </a:endParaRPr>
          </a:p>
        </p:txBody>
      </p:sp>
      <p:pic>
        <p:nvPicPr>
          <p:cNvPr id="5" name="Picture 4">
            <a:extLst>
              <a:ext uri="{FF2B5EF4-FFF2-40B4-BE49-F238E27FC236}">
                <a16:creationId xmlns:a16="http://schemas.microsoft.com/office/drawing/2014/main" id="{3099998E-1E20-4F74-AAAC-569112707D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0866" y="1687066"/>
            <a:ext cx="8228366" cy="4628456"/>
          </a:xfrm>
          <a:prstGeom prst="rect">
            <a:avLst/>
          </a:prstGeom>
        </p:spPr>
      </p:pic>
    </p:spTree>
    <p:extLst>
      <p:ext uri="{BB962C8B-B14F-4D97-AF65-F5344CB8AC3E}">
        <p14:creationId xmlns:p14="http://schemas.microsoft.com/office/powerpoint/2010/main" val="21369432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TotalTime>
  <Words>938</Words>
  <Application>Microsoft Office PowerPoint</Application>
  <PresentationFormat>Widescreen</PresentationFormat>
  <Paragraphs>55</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Bahnschrift</vt:lpstr>
      <vt:lpstr>Calibri</vt:lpstr>
      <vt:lpstr>Calibri Light</vt:lpstr>
      <vt:lpstr>Symbol</vt:lpstr>
      <vt:lpstr>Wingdings</vt:lpstr>
      <vt:lpstr>Office Theme</vt:lpstr>
      <vt:lpstr>SPORTS RUSH</vt:lpstr>
      <vt:lpstr>ACKNOWLEDGMENT</vt:lpstr>
      <vt:lpstr>Inspiration behind the idea</vt:lpstr>
      <vt:lpstr>AIM &amp; SCOPE</vt:lpstr>
      <vt:lpstr>Introduction</vt:lpstr>
      <vt:lpstr>HOMEPAGE</vt:lpstr>
      <vt:lpstr>EVENTS</vt:lpstr>
      <vt:lpstr>NEWS</vt:lpstr>
      <vt:lpstr>DIETETICS</vt:lpstr>
      <vt:lpstr>TRAINING TUTORIALS</vt:lpstr>
      <vt:lpstr>BLOG LOGIN</vt:lpstr>
      <vt:lpstr>RUSH HOUR Blogs - ADMIN</vt:lpstr>
      <vt:lpstr>RUSH HOUR Blogs - GUEST</vt:lpstr>
      <vt:lpstr>Conclusion &amp; Future Enhancement</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SPORTS RUSH</dc:title>
  <dc:creator>Sarthak Gulati</dc:creator>
  <cp:lastModifiedBy>Sarthak Gulati</cp:lastModifiedBy>
  <cp:revision>6</cp:revision>
  <dcterms:created xsi:type="dcterms:W3CDTF">2021-06-01T04:52:36Z</dcterms:created>
  <dcterms:modified xsi:type="dcterms:W3CDTF">2021-06-01T05:35:51Z</dcterms:modified>
</cp:coreProperties>
</file>